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5" r:id="rId2"/>
    <p:sldId id="281" r:id="rId3"/>
    <p:sldId id="257" r:id="rId4"/>
    <p:sldId id="263" r:id="rId5"/>
    <p:sldId id="258" r:id="rId6"/>
    <p:sldId id="267" r:id="rId7"/>
    <p:sldId id="266" r:id="rId8"/>
    <p:sldId id="268" r:id="rId9"/>
    <p:sldId id="286" r:id="rId10"/>
    <p:sldId id="269" r:id="rId11"/>
    <p:sldId id="270" r:id="rId12"/>
    <p:sldId id="271" r:id="rId13"/>
    <p:sldId id="260" r:id="rId14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A307B8-685A-47AA-8F8E-3EECA3E365A2}" v="155" dt="2021-04-07T02:44:52.252"/>
    <p1510:client id="{BECE5C75-3673-47A6-AD91-60C1855DAC18}" v="34" dt="2021-04-07T13:49:18.127"/>
  </p1510:revLst>
</p1510:revInfo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6" autoAdjust="0"/>
  </p:normalViewPr>
  <p:slideViewPr>
    <p:cSldViewPr snapToGrid="0">
      <p:cViewPr varScale="1">
        <p:scale>
          <a:sx n="115" d="100"/>
          <a:sy n="115" d="100"/>
        </p:scale>
        <p:origin x="294" y="14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414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onso Cristian Vega Bahamondes" userId="52a0275e-3709-4dae-b3f5-7af5199257ce" providerId="ADAL" clId="{01A307B8-685A-47AA-8F8E-3EECA3E365A2}"/>
    <pc:docChg chg="undo custSel modSld sldOrd">
      <pc:chgData name="Alfonso Cristian Vega Bahamondes" userId="52a0275e-3709-4dae-b3f5-7af5199257ce" providerId="ADAL" clId="{01A307B8-685A-47AA-8F8E-3EECA3E365A2}" dt="2021-04-07T02:49:29.601" v="2975"/>
      <pc:docMkLst>
        <pc:docMk/>
      </pc:docMkLst>
      <pc:sldChg chg="addSp delSp modSp mod">
        <pc:chgData name="Alfonso Cristian Vega Bahamondes" userId="52a0275e-3709-4dae-b3f5-7af5199257ce" providerId="ADAL" clId="{01A307B8-685A-47AA-8F8E-3EECA3E365A2}" dt="2021-04-07T02:26:10.586" v="761" actId="1037"/>
        <pc:sldMkLst>
          <pc:docMk/>
          <pc:sldMk cId="0" sldId="257"/>
        </pc:sldMkLst>
        <pc:spChg chg="mod">
          <ac:chgData name="Alfonso Cristian Vega Bahamondes" userId="52a0275e-3709-4dae-b3f5-7af5199257ce" providerId="ADAL" clId="{01A307B8-685A-47AA-8F8E-3EECA3E365A2}" dt="2021-04-07T02:17:58.269" v="231" actId="20577"/>
          <ac:spMkLst>
            <pc:docMk/>
            <pc:sldMk cId="0" sldId="257"/>
            <ac:spMk id="2" creationId="{00000000-0000-0000-0000-000000000000}"/>
          </ac:spMkLst>
        </pc:spChg>
        <pc:spChg chg="add mod">
          <ac:chgData name="Alfonso Cristian Vega Bahamondes" userId="52a0275e-3709-4dae-b3f5-7af5199257ce" providerId="ADAL" clId="{01A307B8-685A-47AA-8F8E-3EECA3E365A2}" dt="2021-04-07T02:25:55.819" v="701" actId="1076"/>
          <ac:spMkLst>
            <pc:docMk/>
            <pc:sldMk cId="0" sldId="257"/>
            <ac:spMk id="6" creationId="{431385F8-AFCE-48B4-9F57-115356EB01CF}"/>
          </ac:spMkLst>
        </pc:spChg>
        <pc:spChg chg="mod">
          <ac:chgData name="Alfonso Cristian Vega Bahamondes" userId="52a0275e-3709-4dae-b3f5-7af5199257ce" providerId="ADAL" clId="{01A307B8-685A-47AA-8F8E-3EECA3E365A2}" dt="2021-04-07T02:25:51.790" v="700" actId="6549"/>
          <ac:spMkLst>
            <pc:docMk/>
            <pc:sldMk cId="0" sldId="257"/>
            <ac:spMk id="8" creationId="{0E8317D2-5BE4-4695-937E-D283F6DF2786}"/>
          </ac:spMkLst>
        </pc:spChg>
        <pc:picChg chg="del">
          <ac:chgData name="Alfonso Cristian Vega Bahamondes" userId="52a0275e-3709-4dae-b3f5-7af5199257ce" providerId="ADAL" clId="{01A307B8-685A-47AA-8F8E-3EECA3E365A2}" dt="2021-04-07T02:23:20.197" v="663" actId="478"/>
          <ac:picMkLst>
            <pc:docMk/>
            <pc:sldMk cId="0" sldId="257"/>
            <ac:picMk id="5" creationId="{0DF99B37-5E06-48CA-99B4-CD19C4B1DC5D}"/>
          </ac:picMkLst>
        </pc:picChg>
        <pc:picChg chg="add del mod">
          <ac:chgData name="Alfonso Cristian Vega Bahamondes" userId="52a0275e-3709-4dae-b3f5-7af5199257ce" providerId="ADAL" clId="{01A307B8-685A-47AA-8F8E-3EECA3E365A2}" dt="2021-04-07T02:25:43.911" v="694" actId="478"/>
          <ac:picMkLst>
            <pc:docMk/>
            <pc:sldMk cId="0" sldId="257"/>
            <ac:picMk id="9" creationId="{26EEAB04-6D33-4127-928D-93DF741B46C3}"/>
          </ac:picMkLst>
        </pc:picChg>
        <pc:picChg chg="add mod">
          <ac:chgData name="Alfonso Cristian Vega Bahamondes" userId="52a0275e-3709-4dae-b3f5-7af5199257ce" providerId="ADAL" clId="{01A307B8-685A-47AA-8F8E-3EECA3E365A2}" dt="2021-04-07T02:24:01.428" v="672"/>
          <ac:picMkLst>
            <pc:docMk/>
            <pc:sldMk cId="0" sldId="257"/>
            <ac:picMk id="10" creationId="{31122EF7-03F3-4233-868B-B2AD6FFE7840}"/>
          </ac:picMkLst>
        </pc:picChg>
        <pc:picChg chg="add mod">
          <ac:chgData name="Alfonso Cristian Vega Bahamondes" userId="52a0275e-3709-4dae-b3f5-7af5199257ce" providerId="ADAL" clId="{01A307B8-685A-47AA-8F8E-3EECA3E365A2}" dt="2021-04-07T02:26:03.519" v="703" actId="1076"/>
          <ac:picMkLst>
            <pc:docMk/>
            <pc:sldMk cId="0" sldId="257"/>
            <ac:picMk id="11" creationId="{138634B6-CC8F-4013-B2EF-30656162260F}"/>
          </ac:picMkLst>
        </pc:picChg>
        <pc:cxnChg chg="add mod">
          <ac:chgData name="Alfonso Cristian Vega Bahamondes" userId="52a0275e-3709-4dae-b3f5-7af5199257ce" providerId="ADAL" clId="{01A307B8-685A-47AA-8F8E-3EECA3E365A2}" dt="2021-04-07T02:26:10.586" v="761" actId="1037"/>
          <ac:cxnSpMkLst>
            <pc:docMk/>
            <pc:sldMk cId="0" sldId="257"/>
            <ac:cxnSpMk id="7" creationId="{5566B0BF-B5B7-41F5-B2E1-B9D1707DC170}"/>
          </ac:cxnSpMkLst>
        </pc:cxnChg>
      </pc:sldChg>
      <pc:sldChg chg="addSp delSp modSp mod">
        <pc:chgData name="Alfonso Cristian Vega Bahamondes" userId="52a0275e-3709-4dae-b3f5-7af5199257ce" providerId="ADAL" clId="{01A307B8-685A-47AA-8F8E-3EECA3E365A2}" dt="2021-04-07T02:33:04.183" v="1420" actId="20577"/>
        <pc:sldMkLst>
          <pc:docMk/>
          <pc:sldMk cId="0" sldId="258"/>
        </pc:sldMkLst>
        <pc:spChg chg="mod">
          <ac:chgData name="Alfonso Cristian Vega Bahamondes" userId="52a0275e-3709-4dae-b3f5-7af5199257ce" providerId="ADAL" clId="{01A307B8-685A-47AA-8F8E-3EECA3E365A2}" dt="2021-04-07T02:29:31.726" v="953" actId="20577"/>
          <ac:spMkLst>
            <pc:docMk/>
            <pc:sldMk cId="0" sldId="258"/>
            <ac:spMk id="2" creationId="{00000000-0000-0000-0000-000000000000}"/>
          </ac:spMkLst>
        </pc:spChg>
        <pc:spChg chg="mod">
          <ac:chgData name="Alfonso Cristian Vega Bahamondes" userId="52a0275e-3709-4dae-b3f5-7af5199257ce" providerId="ADAL" clId="{01A307B8-685A-47AA-8F8E-3EECA3E365A2}" dt="2021-04-07T02:33:04.183" v="1420" actId="20577"/>
          <ac:spMkLst>
            <pc:docMk/>
            <pc:sldMk cId="0" sldId="258"/>
            <ac:spMk id="10" creationId="{30B1B281-28F4-4CD3-B41D-FEB3CCB528F0}"/>
          </ac:spMkLst>
        </pc:spChg>
        <pc:picChg chg="del">
          <ac:chgData name="Alfonso Cristian Vega Bahamondes" userId="52a0275e-3709-4dae-b3f5-7af5199257ce" providerId="ADAL" clId="{01A307B8-685A-47AA-8F8E-3EECA3E365A2}" dt="2021-04-07T02:23:28.413" v="665" actId="478"/>
          <ac:picMkLst>
            <pc:docMk/>
            <pc:sldMk cId="0" sldId="258"/>
            <ac:picMk id="4" creationId="{BB289EDF-A128-47FA-A0AA-9DB780B7A59C}"/>
          </ac:picMkLst>
        </pc:picChg>
        <pc:picChg chg="add del mod">
          <ac:chgData name="Alfonso Cristian Vega Bahamondes" userId="52a0275e-3709-4dae-b3f5-7af5199257ce" providerId="ADAL" clId="{01A307B8-685A-47AA-8F8E-3EECA3E365A2}" dt="2021-04-07T02:26:34.300" v="764" actId="478"/>
          <ac:picMkLst>
            <pc:docMk/>
            <pc:sldMk cId="0" sldId="258"/>
            <ac:picMk id="5" creationId="{2FD37CFE-24F4-437D-9536-D5788E2DCA32}"/>
          </ac:picMkLst>
        </pc:picChg>
        <pc:picChg chg="add mod">
          <ac:chgData name="Alfonso Cristian Vega Bahamondes" userId="52a0275e-3709-4dae-b3f5-7af5199257ce" providerId="ADAL" clId="{01A307B8-685A-47AA-8F8E-3EECA3E365A2}" dt="2021-04-07T02:24:04.271" v="674"/>
          <ac:picMkLst>
            <pc:docMk/>
            <pc:sldMk cId="0" sldId="258"/>
            <ac:picMk id="6" creationId="{267149C4-3D3A-44FA-B492-DCA27EEC9ABD}"/>
          </ac:picMkLst>
        </pc:picChg>
        <pc:picChg chg="add mod">
          <ac:chgData name="Alfonso Cristian Vega Bahamondes" userId="52a0275e-3709-4dae-b3f5-7af5199257ce" providerId="ADAL" clId="{01A307B8-685A-47AA-8F8E-3EECA3E365A2}" dt="2021-04-07T02:26:34.752" v="765"/>
          <ac:picMkLst>
            <pc:docMk/>
            <pc:sldMk cId="0" sldId="258"/>
            <ac:picMk id="7" creationId="{3EDA6087-F771-4475-BF9F-DEA8C333CE66}"/>
          </ac:picMkLst>
        </pc:picChg>
      </pc:sldChg>
      <pc:sldChg chg="addSp delSp modSp mod">
        <pc:chgData name="Alfonso Cristian Vega Bahamondes" userId="52a0275e-3709-4dae-b3f5-7af5199257ce" providerId="ADAL" clId="{01A307B8-685A-47AA-8F8E-3EECA3E365A2}" dt="2021-04-07T02:48:41.249" v="2973" actId="14100"/>
        <pc:sldMkLst>
          <pc:docMk/>
          <pc:sldMk cId="0" sldId="260"/>
        </pc:sldMkLst>
        <pc:spChg chg="del">
          <ac:chgData name="Alfonso Cristian Vega Bahamondes" userId="52a0275e-3709-4dae-b3f5-7af5199257ce" providerId="ADAL" clId="{01A307B8-685A-47AA-8F8E-3EECA3E365A2}" dt="2021-04-07T02:47:39.466" v="2963" actId="478"/>
          <ac:spMkLst>
            <pc:docMk/>
            <pc:sldMk cId="0" sldId="260"/>
            <ac:spMk id="2" creationId="{00000000-0000-0000-0000-000000000000}"/>
          </ac:spMkLst>
        </pc:spChg>
        <pc:spChg chg="del">
          <ac:chgData name="Alfonso Cristian Vega Bahamondes" userId="52a0275e-3709-4dae-b3f5-7af5199257ce" providerId="ADAL" clId="{01A307B8-685A-47AA-8F8E-3EECA3E365A2}" dt="2021-04-07T02:47:43.391" v="2965" actId="478"/>
          <ac:spMkLst>
            <pc:docMk/>
            <pc:sldMk cId="0" sldId="260"/>
            <ac:spMk id="3" creationId="{00000000-0000-0000-0000-000000000000}"/>
          </ac:spMkLst>
        </pc:spChg>
        <pc:spChg chg="add del mod">
          <ac:chgData name="Alfonso Cristian Vega Bahamondes" userId="52a0275e-3709-4dae-b3f5-7af5199257ce" providerId="ADAL" clId="{01A307B8-685A-47AA-8F8E-3EECA3E365A2}" dt="2021-04-07T02:47:41.396" v="2964" actId="478"/>
          <ac:spMkLst>
            <pc:docMk/>
            <pc:sldMk cId="0" sldId="260"/>
            <ac:spMk id="8" creationId="{7FBDF600-2A45-49AB-B440-71014DBA288F}"/>
          </ac:spMkLst>
        </pc:spChg>
        <pc:spChg chg="add del mod">
          <ac:chgData name="Alfonso Cristian Vega Bahamondes" userId="52a0275e-3709-4dae-b3f5-7af5199257ce" providerId="ADAL" clId="{01A307B8-685A-47AA-8F8E-3EECA3E365A2}" dt="2021-04-07T02:47:45.203" v="2966" actId="478"/>
          <ac:spMkLst>
            <pc:docMk/>
            <pc:sldMk cId="0" sldId="260"/>
            <ac:spMk id="10" creationId="{2A7101B4-F37F-47D6-A83A-F2928CF2867E}"/>
          </ac:spMkLst>
        </pc:spChg>
        <pc:picChg chg="add mod">
          <ac:chgData name="Alfonso Cristian Vega Bahamondes" userId="52a0275e-3709-4dae-b3f5-7af5199257ce" providerId="ADAL" clId="{01A307B8-685A-47AA-8F8E-3EECA3E365A2}" dt="2021-04-07T02:24:30.525" v="684"/>
          <ac:picMkLst>
            <pc:docMk/>
            <pc:sldMk cId="0" sldId="260"/>
            <ac:picMk id="5" creationId="{8C062170-5878-4A7E-8AC1-D3C9E956097F}"/>
          </ac:picMkLst>
        </pc:picChg>
        <pc:picChg chg="add mod">
          <ac:chgData name="Alfonso Cristian Vega Bahamondes" userId="52a0275e-3709-4dae-b3f5-7af5199257ce" providerId="ADAL" clId="{01A307B8-685A-47AA-8F8E-3EECA3E365A2}" dt="2021-04-07T02:26:48.895" v="772"/>
          <ac:picMkLst>
            <pc:docMk/>
            <pc:sldMk cId="0" sldId="260"/>
            <ac:picMk id="6" creationId="{0F22374A-D37A-4542-8CF0-56C4DE1BADA4}"/>
          </ac:picMkLst>
        </pc:picChg>
        <pc:picChg chg="del">
          <ac:chgData name="Alfonso Cristian Vega Bahamondes" userId="52a0275e-3709-4dae-b3f5-7af5199257ce" providerId="ADAL" clId="{01A307B8-685A-47AA-8F8E-3EECA3E365A2}" dt="2021-04-07T02:24:30.037" v="683" actId="478"/>
          <ac:picMkLst>
            <pc:docMk/>
            <pc:sldMk cId="0" sldId="260"/>
            <ac:picMk id="7" creationId="{C15DCA22-470F-4952-8C8E-5E26912D5B52}"/>
          </ac:picMkLst>
        </pc:picChg>
        <pc:picChg chg="add mod modCrop">
          <ac:chgData name="Alfonso Cristian Vega Bahamondes" userId="52a0275e-3709-4dae-b3f5-7af5199257ce" providerId="ADAL" clId="{01A307B8-685A-47AA-8F8E-3EECA3E365A2}" dt="2021-04-07T02:48:41.249" v="2973" actId="14100"/>
          <ac:picMkLst>
            <pc:docMk/>
            <pc:sldMk cId="0" sldId="260"/>
            <ac:picMk id="12" creationId="{6CC4981E-A941-4AFE-9634-1799D1E1CE5E}"/>
          </ac:picMkLst>
        </pc:picChg>
      </pc:sldChg>
      <pc:sldChg chg="addSp delSp modSp mod">
        <pc:chgData name="Alfonso Cristian Vega Bahamondes" userId="52a0275e-3709-4dae-b3f5-7af5199257ce" providerId="ADAL" clId="{01A307B8-685A-47AA-8F8E-3EECA3E365A2}" dt="2021-04-07T02:27:59.109" v="944" actId="20577"/>
        <pc:sldMkLst>
          <pc:docMk/>
          <pc:sldMk cId="4007291644" sldId="263"/>
        </pc:sldMkLst>
        <pc:spChg chg="mod">
          <ac:chgData name="Alfonso Cristian Vega Bahamondes" userId="52a0275e-3709-4dae-b3f5-7af5199257ce" providerId="ADAL" clId="{01A307B8-685A-47AA-8F8E-3EECA3E365A2}" dt="2021-04-07T02:27:59.109" v="944" actId="20577"/>
          <ac:spMkLst>
            <pc:docMk/>
            <pc:sldMk cId="4007291644" sldId="263"/>
            <ac:spMk id="3" creationId="{00000000-0000-0000-0000-000000000000}"/>
          </ac:spMkLst>
        </pc:spChg>
        <pc:spChg chg="mod">
          <ac:chgData name="Alfonso Cristian Vega Bahamondes" userId="52a0275e-3709-4dae-b3f5-7af5199257ce" providerId="ADAL" clId="{01A307B8-685A-47AA-8F8E-3EECA3E365A2}" dt="2021-04-07T02:21:48.085" v="534" actId="20577"/>
          <ac:spMkLst>
            <pc:docMk/>
            <pc:sldMk cId="4007291644" sldId="263"/>
            <ac:spMk id="8" creationId="{D8B7E617-AD28-4FB4-B75B-C26AFCAC772A}"/>
          </ac:spMkLst>
        </pc:spChg>
        <pc:picChg chg="del">
          <ac:chgData name="Alfonso Cristian Vega Bahamondes" userId="52a0275e-3709-4dae-b3f5-7af5199257ce" providerId="ADAL" clId="{01A307B8-685A-47AA-8F8E-3EECA3E365A2}" dt="2021-04-07T02:23:23.581" v="664" actId="478"/>
          <ac:picMkLst>
            <pc:docMk/>
            <pc:sldMk cId="4007291644" sldId="263"/>
            <ac:picMk id="4" creationId="{7ACBCBA3-8DEC-4CCE-8784-8ADE71D0D1DB}"/>
          </ac:picMkLst>
        </pc:picChg>
        <pc:picChg chg="add del mod">
          <ac:chgData name="Alfonso Cristian Vega Bahamondes" userId="52a0275e-3709-4dae-b3f5-7af5199257ce" providerId="ADAL" clId="{01A307B8-685A-47AA-8F8E-3EECA3E365A2}" dt="2021-04-07T02:26:28.960" v="762" actId="478"/>
          <ac:picMkLst>
            <pc:docMk/>
            <pc:sldMk cId="4007291644" sldId="263"/>
            <ac:picMk id="5" creationId="{2F1F3C35-83FA-43B1-9D57-15D2F54CFACA}"/>
          </ac:picMkLst>
        </pc:picChg>
        <pc:picChg chg="add mod">
          <ac:chgData name="Alfonso Cristian Vega Bahamondes" userId="52a0275e-3709-4dae-b3f5-7af5199257ce" providerId="ADAL" clId="{01A307B8-685A-47AA-8F8E-3EECA3E365A2}" dt="2021-04-07T02:24:02.896" v="673"/>
          <ac:picMkLst>
            <pc:docMk/>
            <pc:sldMk cId="4007291644" sldId="263"/>
            <ac:picMk id="6" creationId="{8C3A317A-1ECC-465B-AB2A-2D97021F24EE}"/>
          </ac:picMkLst>
        </pc:picChg>
        <pc:picChg chg="add mod">
          <ac:chgData name="Alfonso Cristian Vega Bahamondes" userId="52a0275e-3709-4dae-b3f5-7af5199257ce" providerId="ADAL" clId="{01A307B8-685A-47AA-8F8E-3EECA3E365A2}" dt="2021-04-07T02:26:29.503" v="763"/>
          <ac:picMkLst>
            <pc:docMk/>
            <pc:sldMk cId="4007291644" sldId="263"/>
            <ac:picMk id="7" creationId="{2DFBE892-7CF7-41A2-86E1-D1E3A4FA99D4}"/>
          </ac:picMkLst>
        </pc:picChg>
      </pc:sldChg>
      <pc:sldChg chg="addSp delSp modSp mod">
        <pc:chgData name="Alfonso Cristian Vega Bahamondes" userId="52a0275e-3709-4dae-b3f5-7af5199257ce" providerId="ADAL" clId="{01A307B8-685A-47AA-8F8E-3EECA3E365A2}" dt="2021-04-07T02:41:11.188" v="2478" actId="20577"/>
        <pc:sldMkLst>
          <pc:docMk/>
          <pc:sldMk cId="3634646711" sldId="266"/>
        </pc:sldMkLst>
        <pc:spChg chg="mod">
          <ac:chgData name="Alfonso Cristian Vega Bahamondes" userId="52a0275e-3709-4dae-b3f5-7af5199257ce" providerId="ADAL" clId="{01A307B8-685A-47AA-8F8E-3EECA3E365A2}" dt="2021-04-07T02:41:11.188" v="2478" actId="20577"/>
          <ac:spMkLst>
            <pc:docMk/>
            <pc:sldMk cId="3634646711" sldId="266"/>
            <ac:spMk id="3" creationId="{00000000-0000-0000-0000-000000000000}"/>
          </ac:spMkLst>
        </pc:spChg>
        <pc:spChg chg="mod">
          <ac:chgData name="Alfonso Cristian Vega Bahamondes" userId="52a0275e-3709-4dae-b3f5-7af5199257ce" providerId="ADAL" clId="{01A307B8-685A-47AA-8F8E-3EECA3E365A2}" dt="2021-04-07T02:37:24.828" v="1965" actId="20577"/>
          <ac:spMkLst>
            <pc:docMk/>
            <pc:sldMk cId="3634646711" sldId="266"/>
            <ac:spMk id="8" creationId="{5D75F766-89CB-4685-B8AA-D679EA7D100F}"/>
          </ac:spMkLst>
        </pc:spChg>
        <pc:picChg chg="del">
          <ac:chgData name="Alfonso Cristian Vega Bahamondes" userId="52a0275e-3709-4dae-b3f5-7af5199257ce" providerId="ADAL" clId="{01A307B8-685A-47AA-8F8E-3EECA3E365A2}" dt="2021-04-07T02:23:34.701" v="667" actId="478"/>
          <ac:picMkLst>
            <pc:docMk/>
            <pc:sldMk cId="3634646711" sldId="266"/>
            <ac:picMk id="4" creationId="{133E5F6B-D636-4370-8059-B5B05FE49C0E}"/>
          </ac:picMkLst>
        </pc:picChg>
        <pc:picChg chg="add mod">
          <ac:chgData name="Alfonso Cristian Vega Bahamondes" userId="52a0275e-3709-4dae-b3f5-7af5199257ce" providerId="ADAL" clId="{01A307B8-685A-47AA-8F8E-3EECA3E365A2}" dt="2021-04-07T02:24:10.192" v="676"/>
          <ac:picMkLst>
            <pc:docMk/>
            <pc:sldMk cId="3634646711" sldId="266"/>
            <ac:picMk id="5" creationId="{155A40C0-072D-4BD0-B400-A10445D7EC2A}"/>
          </ac:picMkLst>
        </pc:picChg>
        <pc:picChg chg="add mod">
          <ac:chgData name="Alfonso Cristian Vega Bahamondes" userId="52a0275e-3709-4dae-b3f5-7af5199257ce" providerId="ADAL" clId="{01A307B8-685A-47AA-8F8E-3EECA3E365A2}" dt="2021-04-07T02:26:41.495" v="767"/>
          <ac:picMkLst>
            <pc:docMk/>
            <pc:sldMk cId="3634646711" sldId="266"/>
            <ac:picMk id="6" creationId="{EC3F0787-0CDF-4B16-A7CD-93F94E54CB00}"/>
          </ac:picMkLst>
        </pc:picChg>
      </pc:sldChg>
      <pc:sldChg chg="addSp delSp modSp mod">
        <pc:chgData name="Alfonso Cristian Vega Bahamondes" userId="52a0275e-3709-4dae-b3f5-7af5199257ce" providerId="ADAL" clId="{01A307B8-685A-47AA-8F8E-3EECA3E365A2}" dt="2021-04-07T02:36:38.735" v="1953" actId="6549"/>
        <pc:sldMkLst>
          <pc:docMk/>
          <pc:sldMk cId="1574922096" sldId="267"/>
        </pc:sldMkLst>
        <pc:spChg chg="mod">
          <ac:chgData name="Alfonso Cristian Vega Bahamondes" userId="52a0275e-3709-4dae-b3f5-7af5199257ce" providerId="ADAL" clId="{01A307B8-685A-47AA-8F8E-3EECA3E365A2}" dt="2021-04-07T02:36:38.735" v="1953" actId="6549"/>
          <ac:spMkLst>
            <pc:docMk/>
            <pc:sldMk cId="1574922096" sldId="267"/>
            <ac:spMk id="3" creationId="{00000000-0000-0000-0000-000000000000}"/>
          </ac:spMkLst>
        </pc:spChg>
        <pc:spChg chg="mod">
          <ac:chgData name="Alfonso Cristian Vega Bahamondes" userId="52a0275e-3709-4dae-b3f5-7af5199257ce" providerId="ADAL" clId="{01A307B8-685A-47AA-8F8E-3EECA3E365A2}" dt="2021-04-07T02:33:26.710" v="1444" actId="20577"/>
          <ac:spMkLst>
            <pc:docMk/>
            <pc:sldMk cId="1574922096" sldId="267"/>
            <ac:spMk id="8" creationId="{69E7D377-CBE7-4B5D-BDCD-E7E0E9ABB60A}"/>
          </ac:spMkLst>
        </pc:spChg>
        <pc:picChg chg="del">
          <ac:chgData name="Alfonso Cristian Vega Bahamondes" userId="52a0275e-3709-4dae-b3f5-7af5199257ce" providerId="ADAL" clId="{01A307B8-685A-47AA-8F8E-3EECA3E365A2}" dt="2021-04-07T02:23:30.996" v="666" actId="478"/>
          <ac:picMkLst>
            <pc:docMk/>
            <pc:sldMk cId="1574922096" sldId="267"/>
            <ac:picMk id="4" creationId="{DCF05F85-A12A-4B6E-B836-60A6383C859A}"/>
          </ac:picMkLst>
        </pc:picChg>
        <pc:picChg chg="add mod">
          <ac:chgData name="Alfonso Cristian Vega Bahamondes" userId="52a0275e-3709-4dae-b3f5-7af5199257ce" providerId="ADAL" clId="{01A307B8-685A-47AA-8F8E-3EECA3E365A2}" dt="2021-04-07T02:24:08.301" v="675"/>
          <ac:picMkLst>
            <pc:docMk/>
            <pc:sldMk cId="1574922096" sldId="267"/>
            <ac:picMk id="5" creationId="{5B242805-4190-47D5-9E4B-2F978B0222BD}"/>
          </ac:picMkLst>
        </pc:picChg>
        <pc:picChg chg="add mod">
          <ac:chgData name="Alfonso Cristian Vega Bahamondes" userId="52a0275e-3709-4dae-b3f5-7af5199257ce" providerId="ADAL" clId="{01A307B8-685A-47AA-8F8E-3EECA3E365A2}" dt="2021-04-07T02:26:38.864" v="766"/>
          <ac:picMkLst>
            <pc:docMk/>
            <pc:sldMk cId="1574922096" sldId="267"/>
            <ac:picMk id="6" creationId="{BFABF3ED-D8E2-4D68-B852-13E14FD3174F}"/>
          </ac:picMkLst>
        </pc:picChg>
      </pc:sldChg>
      <pc:sldChg chg="addSp delSp modSp mod">
        <pc:chgData name="Alfonso Cristian Vega Bahamondes" userId="52a0275e-3709-4dae-b3f5-7af5199257ce" providerId="ADAL" clId="{01A307B8-685A-47AA-8F8E-3EECA3E365A2}" dt="2021-04-07T02:42:00.215" v="2634" actId="20577"/>
        <pc:sldMkLst>
          <pc:docMk/>
          <pc:sldMk cId="0" sldId="268"/>
        </pc:sldMkLst>
        <pc:spChg chg="mod">
          <ac:chgData name="Alfonso Cristian Vega Bahamondes" userId="52a0275e-3709-4dae-b3f5-7af5199257ce" providerId="ADAL" clId="{01A307B8-685A-47AA-8F8E-3EECA3E365A2}" dt="2021-04-07T02:42:00.215" v="2634" actId="20577"/>
          <ac:spMkLst>
            <pc:docMk/>
            <pc:sldMk cId="0" sldId="268"/>
            <ac:spMk id="3" creationId="{4801CFB1-C85F-43C5-B144-E3310A3E2521}"/>
          </ac:spMkLst>
        </pc:spChg>
        <pc:spChg chg="mod">
          <ac:chgData name="Alfonso Cristian Vega Bahamondes" userId="52a0275e-3709-4dae-b3f5-7af5199257ce" providerId="ADAL" clId="{01A307B8-685A-47AA-8F8E-3EECA3E365A2}" dt="2021-04-07T02:41:23.172" v="2490" actId="20577"/>
          <ac:spMkLst>
            <pc:docMk/>
            <pc:sldMk cId="0" sldId="268"/>
            <ac:spMk id="8" creationId="{B36B286F-C5B1-4106-875D-00C9341B9795}"/>
          </ac:spMkLst>
        </pc:spChg>
        <pc:picChg chg="del">
          <ac:chgData name="Alfonso Cristian Vega Bahamondes" userId="52a0275e-3709-4dae-b3f5-7af5199257ce" providerId="ADAL" clId="{01A307B8-685A-47AA-8F8E-3EECA3E365A2}" dt="2021-04-07T02:23:37.414" v="668" actId="478"/>
          <ac:picMkLst>
            <pc:docMk/>
            <pc:sldMk cId="0" sldId="268"/>
            <ac:picMk id="4" creationId="{9604A92E-7176-45C5-8164-70A6768DC7DB}"/>
          </ac:picMkLst>
        </pc:picChg>
        <pc:picChg chg="add mod">
          <ac:chgData name="Alfonso Cristian Vega Bahamondes" userId="52a0275e-3709-4dae-b3f5-7af5199257ce" providerId="ADAL" clId="{01A307B8-685A-47AA-8F8E-3EECA3E365A2}" dt="2021-04-07T02:24:11.807" v="677"/>
          <ac:picMkLst>
            <pc:docMk/>
            <pc:sldMk cId="0" sldId="268"/>
            <ac:picMk id="5" creationId="{F121C39A-20ED-4E2B-8035-D0B2CE8FE4A0}"/>
          </ac:picMkLst>
        </pc:picChg>
        <pc:picChg chg="add mod">
          <ac:chgData name="Alfonso Cristian Vega Bahamondes" userId="52a0275e-3709-4dae-b3f5-7af5199257ce" providerId="ADAL" clId="{01A307B8-685A-47AA-8F8E-3EECA3E365A2}" dt="2021-04-07T02:26:43.008" v="768"/>
          <ac:picMkLst>
            <pc:docMk/>
            <pc:sldMk cId="0" sldId="268"/>
            <ac:picMk id="6" creationId="{37ED7C83-5619-4DDF-8E53-C9B3D473CD7E}"/>
          </ac:picMkLst>
        </pc:picChg>
      </pc:sldChg>
      <pc:sldChg chg="addSp delSp modSp mod">
        <pc:chgData name="Alfonso Cristian Vega Bahamondes" userId="52a0275e-3709-4dae-b3f5-7af5199257ce" providerId="ADAL" clId="{01A307B8-685A-47AA-8F8E-3EECA3E365A2}" dt="2021-04-07T02:43:30.741" v="2842" actId="20577"/>
        <pc:sldMkLst>
          <pc:docMk/>
          <pc:sldMk cId="3628563002" sldId="269"/>
        </pc:sldMkLst>
        <pc:spChg chg="mod">
          <ac:chgData name="Alfonso Cristian Vega Bahamondes" userId="52a0275e-3709-4dae-b3f5-7af5199257ce" providerId="ADAL" clId="{01A307B8-685A-47AA-8F8E-3EECA3E365A2}" dt="2021-04-07T02:43:30.741" v="2842" actId="20577"/>
          <ac:spMkLst>
            <pc:docMk/>
            <pc:sldMk cId="3628563002" sldId="269"/>
            <ac:spMk id="3" creationId="{00000000-0000-0000-0000-000000000000}"/>
          </ac:spMkLst>
        </pc:spChg>
        <pc:spChg chg="mod">
          <ac:chgData name="Alfonso Cristian Vega Bahamondes" userId="52a0275e-3709-4dae-b3f5-7af5199257ce" providerId="ADAL" clId="{01A307B8-685A-47AA-8F8E-3EECA3E365A2}" dt="2021-04-07T02:42:25.573" v="2671" actId="20577"/>
          <ac:spMkLst>
            <pc:docMk/>
            <pc:sldMk cId="3628563002" sldId="269"/>
            <ac:spMk id="8" creationId="{65382B91-FBBB-4241-A15F-B71DAE515F14}"/>
          </ac:spMkLst>
        </pc:spChg>
        <pc:picChg chg="del">
          <ac:chgData name="Alfonso Cristian Vega Bahamondes" userId="52a0275e-3709-4dae-b3f5-7af5199257ce" providerId="ADAL" clId="{01A307B8-685A-47AA-8F8E-3EECA3E365A2}" dt="2021-04-07T02:23:40.212" v="669" actId="478"/>
          <ac:picMkLst>
            <pc:docMk/>
            <pc:sldMk cId="3628563002" sldId="269"/>
            <ac:picMk id="4" creationId="{CD9AB60E-F258-431E-9629-BA63609AEED3}"/>
          </ac:picMkLst>
        </pc:picChg>
        <pc:picChg chg="add mod">
          <ac:chgData name="Alfonso Cristian Vega Bahamondes" userId="52a0275e-3709-4dae-b3f5-7af5199257ce" providerId="ADAL" clId="{01A307B8-685A-47AA-8F8E-3EECA3E365A2}" dt="2021-04-07T02:24:13.936" v="678"/>
          <ac:picMkLst>
            <pc:docMk/>
            <pc:sldMk cId="3628563002" sldId="269"/>
            <ac:picMk id="5" creationId="{A3E147A0-B1E5-4358-BB91-C405FE193F9B}"/>
          </ac:picMkLst>
        </pc:picChg>
        <pc:picChg chg="add mod">
          <ac:chgData name="Alfonso Cristian Vega Bahamondes" userId="52a0275e-3709-4dae-b3f5-7af5199257ce" providerId="ADAL" clId="{01A307B8-685A-47AA-8F8E-3EECA3E365A2}" dt="2021-04-07T02:26:44.700" v="769"/>
          <ac:picMkLst>
            <pc:docMk/>
            <pc:sldMk cId="3628563002" sldId="269"/>
            <ac:picMk id="6" creationId="{E4D8F998-A92B-402D-8DD4-DEF52B570709}"/>
          </ac:picMkLst>
        </pc:picChg>
      </pc:sldChg>
      <pc:sldChg chg="addSp delSp modSp mod">
        <pc:chgData name="Alfonso Cristian Vega Bahamondes" userId="52a0275e-3709-4dae-b3f5-7af5199257ce" providerId="ADAL" clId="{01A307B8-685A-47AA-8F8E-3EECA3E365A2}" dt="2021-04-07T02:47:34.704" v="2962" actId="14100"/>
        <pc:sldMkLst>
          <pc:docMk/>
          <pc:sldMk cId="4252008234" sldId="270"/>
        </pc:sldMkLst>
        <pc:spChg chg="del">
          <ac:chgData name="Alfonso Cristian Vega Bahamondes" userId="52a0275e-3709-4dae-b3f5-7af5199257ce" providerId="ADAL" clId="{01A307B8-685A-47AA-8F8E-3EECA3E365A2}" dt="2021-04-07T02:44:27.231" v="2895" actId="478"/>
          <ac:spMkLst>
            <pc:docMk/>
            <pc:sldMk cId="4252008234" sldId="270"/>
            <ac:spMk id="3" creationId="{00000000-0000-0000-0000-000000000000}"/>
          </ac:spMkLst>
        </pc:spChg>
        <pc:spChg chg="add del mod">
          <ac:chgData name="Alfonso Cristian Vega Bahamondes" userId="52a0275e-3709-4dae-b3f5-7af5199257ce" providerId="ADAL" clId="{01A307B8-685A-47AA-8F8E-3EECA3E365A2}" dt="2021-04-07T02:44:29.055" v="2896" actId="478"/>
          <ac:spMkLst>
            <pc:docMk/>
            <pc:sldMk cId="4252008234" sldId="270"/>
            <ac:spMk id="7" creationId="{ED158D8A-FF85-4A1D-BE9F-D6DDF3CA5157}"/>
          </ac:spMkLst>
        </pc:spChg>
        <pc:spChg chg="del mod">
          <ac:chgData name="Alfonso Cristian Vega Bahamondes" userId="52a0275e-3709-4dae-b3f5-7af5199257ce" providerId="ADAL" clId="{01A307B8-685A-47AA-8F8E-3EECA3E365A2}" dt="2021-04-07T02:44:31.142" v="2897" actId="478"/>
          <ac:spMkLst>
            <pc:docMk/>
            <pc:sldMk cId="4252008234" sldId="270"/>
            <ac:spMk id="8" creationId="{5A86FD90-6071-447C-89C6-50421FEDE3D1}"/>
          </ac:spMkLst>
        </pc:spChg>
        <pc:spChg chg="add del mod">
          <ac:chgData name="Alfonso Cristian Vega Bahamondes" userId="52a0275e-3709-4dae-b3f5-7af5199257ce" providerId="ADAL" clId="{01A307B8-685A-47AA-8F8E-3EECA3E365A2}" dt="2021-04-07T02:44:34.205" v="2898" actId="478"/>
          <ac:spMkLst>
            <pc:docMk/>
            <pc:sldMk cId="4252008234" sldId="270"/>
            <ac:spMk id="10" creationId="{BA2C7470-5892-4914-8419-7EE945985F90}"/>
          </ac:spMkLst>
        </pc:spChg>
        <pc:spChg chg="add mod">
          <ac:chgData name="Alfonso Cristian Vega Bahamondes" userId="52a0275e-3709-4dae-b3f5-7af5199257ce" providerId="ADAL" clId="{01A307B8-685A-47AA-8F8E-3EECA3E365A2}" dt="2021-04-07T02:44:52.252" v="2900"/>
          <ac:spMkLst>
            <pc:docMk/>
            <pc:sldMk cId="4252008234" sldId="270"/>
            <ac:spMk id="11" creationId="{432C51AC-5EA2-4E68-8499-2A6F301A914A}"/>
          </ac:spMkLst>
        </pc:spChg>
        <pc:spChg chg="add mod">
          <ac:chgData name="Alfonso Cristian Vega Bahamondes" userId="52a0275e-3709-4dae-b3f5-7af5199257ce" providerId="ADAL" clId="{01A307B8-685A-47AA-8F8E-3EECA3E365A2}" dt="2021-04-07T02:44:52.252" v="2900"/>
          <ac:spMkLst>
            <pc:docMk/>
            <pc:sldMk cId="4252008234" sldId="270"/>
            <ac:spMk id="12" creationId="{34F04FA9-9499-4AD5-8FEA-CD6A11A456E9}"/>
          </ac:spMkLst>
        </pc:spChg>
        <pc:spChg chg="add mod">
          <ac:chgData name="Alfonso Cristian Vega Bahamondes" userId="52a0275e-3709-4dae-b3f5-7af5199257ce" providerId="ADAL" clId="{01A307B8-685A-47AA-8F8E-3EECA3E365A2}" dt="2021-04-07T02:44:52.252" v="2900"/>
          <ac:spMkLst>
            <pc:docMk/>
            <pc:sldMk cId="4252008234" sldId="270"/>
            <ac:spMk id="13" creationId="{4CE01B78-C378-4BCE-AAE2-D54153425425}"/>
          </ac:spMkLst>
        </pc:spChg>
        <pc:spChg chg="add mod">
          <ac:chgData name="Alfonso Cristian Vega Bahamondes" userId="52a0275e-3709-4dae-b3f5-7af5199257ce" providerId="ADAL" clId="{01A307B8-685A-47AA-8F8E-3EECA3E365A2}" dt="2021-04-07T02:44:52.252" v="2900"/>
          <ac:spMkLst>
            <pc:docMk/>
            <pc:sldMk cId="4252008234" sldId="270"/>
            <ac:spMk id="14" creationId="{20D9CB1E-08A2-4315-B367-13C3A719EB7A}"/>
          </ac:spMkLst>
        </pc:spChg>
        <pc:spChg chg="add mod">
          <ac:chgData name="Alfonso Cristian Vega Bahamondes" userId="52a0275e-3709-4dae-b3f5-7af5199257ce" providerId="ADAL" clId="{01A307B8-685A-47AA-8F8E-3EECA3E365A2}" dt="2021-04-07T02:44:52.252" v="2900"/>
          <ac:spMkLst>
            <pc:docMk/>
            <pc:sldMk cId="4252008234" sldId="270"/>
            <ac:spMk id="18" creationId="{EC24B2DA-ABAE-4F6E-A113-C041770BCCE8}"/>
          </ac:spMkLst>
        </pc:spChg>
        <pc:spChg chg="add mod">
          <ac:chgData name="Alfonso Cristian Vega Bahamondes" userId="52a0275e-3709-4dae-b3f5-7af5199257ce" providerId="ADAL" clId="{01A307B8-685A-47AA-8F8E-3EECA3E365A2}" dt="2021-04-07T02:44:52.252" v="2900"/>
          <ac:spMkLst>
            <pc:docMk/>
            <pc:sldMk cId="4252008234" sldId="270"/>
            <ac:spMk id="19" creationId="{6E367DCA-C6FF-4F84-83B6-E0E611268F2C}"/>
          </ac:spMkLst>
        </pc:spChg>
        <pc:spChg chg="add mod">
          <ac:chgData name="Alfonso Cristian Vega Bahamondes" userId="52a0275e-3709-4dae-b3f5-7af5199257ce" providerId="ADAL" clId="{01A307B8-685A-47AA-8F8E-3EECA3E365A2}" dt="2021-04-07T02:44:52.252" v="2900"/>
          <ac:spMkLst>
            <pc:docMk/>
            <pc:sldMk cId="4252008234" sldId="270"/>
            <ac:spMk id="20" creationId="{ABC9B6CC-45D1-46A0-890E-62312AA0204B}"/>
          </ac:spMkLst>
        </pc:spChg>
        <pc:spChg chg="add mod">
          <ac:chgData name="Alfonso Cristian Vega Bahamondes" userId="52a0275e-3709-4dae-b3f5-7af5199257ce" providerId="ADAL" clId="{01A307B8-685A-47AA-8F8E-3EECA3E365A2}" dt="2021-04-07T02:44:52.252" v="2900"/>
          <ac:spMkLst>
            <pc:docMk/>
            <pc:sldMk cId="4252008234" sldId="270"/>
            <ac:spMk id="21" creationId="{8F41BC5D-2E06-47B0-AFC3-9A69845C91BF}"/>
          </ac:spMkLst>
        </pc:spChg>
        <pc:spChg chg="add mod">
          <ac:chgData name="Alfonso Cristian Vega Bahamondes" userId="52a0275e-3709-4dae-b3f5-7af5199257ce" providerId="ADAL" clId="{01A307B8-685A-47AA-8F8E-3EECA3E365A2}" dt="2021-04-07T02:44:52.252" v="2900"/>
          <ac:spMkLst>
            <pc:docMk/>
            <pc:sldMk cId="4252008234" sldId="270"/>
            <ac:spMk id="22" creationId="{DF26271B-3C22-4C0B-9FEE-8BE4C9462826}"/>
          </ac:spMkLst>
        </pc:spChg>
        <pc:spChg chg="add mod">
          <ac:chgData name="Alfonso Cristian Vega Bahamondes" userId="52a0275e-3709-4dae-b3f5-7af5199257ce" providerId="ADAL" clId="{01A307B8-685A-47AA-8F8E-3EECA3E365A2}" dt="2021-04-07T02:44:52.252" v="2900"/>
          <ac:spMkLst>
            <pc:docMk/>
            <pc:sldMk cId="4252008234" sldId="270"/>
            <ac:spMk id="23" creationId="{2BD8A50A-C065-40B6-928A-18472411A20C}"/>
          </ac:spMkLst>
        </pc:spChg>
        <pc:grpChg chg="add mod">
          <ac:chgData name="Alfonso Cristian Vega Bahamondes" userId="52a0275e-3709-4dae-b3f5-7af5199257ce" providerId="ADAL" clId="{01A307B8-685A-47AA-8F8E-3EECA3E365A2}" dt="2021-04-07T02:44:52.252" v="2900"/>
          <ac:grpSpMkLst>
            <pc:docMk/>
            <pc:sldMk cId="4252008234" sldId="270"/>
            <ac:grpSpMk id="15" creationId="{1A4F1C4E-AC63-400A-B497-8DC317528076}"/>
          </ac:grpSpMkLst>
        </pc:grpChg>
        <pc:grpChg chg="add mod">
          <ac:chgData name="Alfonso Cristian Vega Bahamondes" userId="52a0275e-3709-4dae-b3f5-7af5199257ce" providerId="ADAL" clId="{01A307B8-685A-47AA-8F8E-3EECA3E365A2}" dt="2021-04-07T02:44:52.252" v="2900"/>
          <ac:grpSpMkLst>
            <pc:docMk/>
            <pc:sldMk cId="4252008234" sldId="270"/>
            <ac:grpSpMk id="16" creationId="{AF84CE12-C94D-4127-9BF1-493B40064208}"/>
          </ac:grpSpMkLst>
        </pc:grpChg>
        <pc:grpChg chg="add mod">
          <ac:chgData name="Alfonso Cristian Vega Bahamondes" userId="52a0275e-3709-4dae-b3f5-7af5199257ce" providerId="ADAL" clId="{01A307B8-685A-47AA-8F8E-3EECA3E365A2}" dt="2021-04-07T02:44:52.252" v="2900"/>
          <ac:grpSpMkLst>
            <pc:docMk/>
            <pc:sldMk cId="4252008234" sldId="270"/>
            <ac:grpSpMk id="17" creationId="{10E537C4-D4DC-411F-BC76-B15F5708EA42}"/>
          </ac:grpSpMkLst>
        </pc:grpChg>
        <pc:picChg chg="del">
          <ac:chgData name="Alfonso Cristian Vega Bahamondes" userId="52a0275e-3709-4dae-b3f5-7af5199257ce" providerId="ADAL" clId="{01A307B8-685A-47AA-8F8E-3EECA3E365A2}" dt="2021-04-07T02:24:18.501" v="679" actId="478"/>
          <ac:picMkLst>
            <pc:docMk/>
            <pc:sldMk cId="4252008234" sldId="270"/>
            <ac:picMk id="4" creationId="{19CB052D-5ADB-4B0A-A2EF-3A8D9FF74B94}"/>
          </ac:picMkLst>
        </pc:picChg>
        <pc:picChg chg="add mod">
          <ac:chgData name="Alfonso Cristian Vega Bahamondes" userId="52a0275e-3709-4dae-b3f5-7af5199257ce" providerId="ADAL" clId="{01A307B8-685A-47AA-8F8E-3EECA3E365A2}" dt="2021-04-07T02:24:19.272" v="680"/>
          <ac:picMkLst>
            <pc:docMk/>
            <pc:sldMk cId="4252008234" sldId="270"/>
            <ac:picMk id="5" creationId="{386661E3-5192-4B2F-A262-0E94EEF2EBE4}"/>
          </ac:picMkLst>
        </pc:picChg>
        <pc:picChg chg="add mod">
          <ac:chgData name="Alfonso Cristian Vega Bahamondes" userId="52a0275e-3709-4dae-b3f5-7af5199257ce" providerId="ADAL" clId="{01A307B8-685A-47AA-8F8E-3EECA3E365A2}" dt="2021-04-07T02:26:46" v="770"/>
          <ac:picMkLst>
            <pc:docMk/>
            <pc:sldMk cId="4252008234" sldId="270"/>
            <ac:picMk id="6" creationId="{F9375003-4D83-4E4D-AB4F-66C50B007EBF}"/>
          </ac:picMkLst>
        </pc:picChg>
        <pc:picChg chg="add mod modCrop">
          <ac:chgData name="Alfonso Cristian Vega Bahamondes" userId="52a0275e-3709-4dae-b3f5-7af5199257ce" providerId="ADAL" clId="{01A307B8-685A-47AA-8F8E-3EECA3E365A2}" dt="2021-04-07T02:47:34.704" v="2962" actId="14100"/>
          <ac:picMkLst>
            <pc:docMk/>
            <pc:sldMk cId="4252008234" sldId="270"/>
            <ac:picMk id="25" creationId="{2D6D0FBE-0143-4A42-B879-B26F6360178F}"/>
          </ac:picMkLst>
        </pc:picChg>
      </pc:sldChg>
      <pc:sldChg chg="addSp delSp modSp mod">
        <pc:chgData name="Alfonso Cristian Vega Bahamondes" userId="52a0275e-3709-4dae-b3f5-7af5199257ce" providerId="ADAL" clId="{01A307B8-685A-47AA-8F8E-3EECA3E365A2}" dt="2021-04-07T02:47:28.034" v="2961" actId="14100"/>
        <pc:sldMkLst>
          <pc:docMk/>
          <pc:sldMk cId="2849879301" sldId="271"/>
        </pc:sldMkLst>
        <pc:spChg chg="del">
          <ac:chgData name="Alfonso Cristian Vega Bahamondes" userId="52a0275e-3709-4dae-b3f5-7af5199257ce" providerId="ADAL" clId="{01A307B8-685A-47AA-8F8E-3EECA3E365A2}" dt="2021-04-07T02:46:37.956" v="2929" actId="478"/>
          <ac:spMkLst>
            <pc:docMk/>
            <pc:sldMk cId="2849879301" sldId="271"/>
            <ac:spMk id="3" creationId="{00000000-0000-0000-0000-000000000000}"/>
          </ac:spMkLst>
        </pc:spChg>
        <pc:spChg chg="add del mod">
          <ac:chgData name="Alfonso Cristian Vega Bahamondes" userId="52a0275e-3709-4dae-b3f5-7af5199257ce" providerId="ADAL" clId="{01A307B8-685A-47AA-8F8E-3EECA3E365A2}" dt="2021-04-07T02:46:36.362" v="2928" actId="478"/>
          <ac:spMkLst>
            <pc:docMk/>
            <pc:sldMk cId="2849879301" sldId="271"/>
            <ac:spMk id="7" creationId="{673F8DB3-DD29-494A-BEEF-8D95900ED7DC}"/>
          </ac:spMkLst>
        </pc:spChg>
        <pc:spChg chg="del">
          <ac:chgData name="Alfonso Cristian Vega Bahamondes" userId="52a0275e-3709-4dae-b3f5-7af5199257ce" providerId="ADAL" clId="{01A307B8-685A-47AA-8F8E-3EECA3E365A2}" dt="2021-04-07T02:46:32.387" v="2927" actId="478"/>
          <ac:spMkLst>
            <pc:docMk/>
            <pc:sldMk cId="2849879301" sldId="271"/>
            <ac:spMk id="8" creationId="{4DFB65FD-1E42-4441-BE9A-C2779B91B23E}"/>
          </ac:spMkLst>
        </pc:spChg>
        <pc:spChg chg="add del mod">
          <ac:chgData name="Alfonso Cristian Vega Bahamondes" userId="52a0275e-3709-4dae-b3f5-7af5199257ce" providerId="ADAL" clId="{01A307B8-685A-47AA-8F8E-3EECA3E365A2}" dt="2021-04-07T02:46:38.966" v="2930" actId="478"/>
          <ac:spMkLst>
            <pc:docMk/>
            <pc:sldMk cId="2849879301" sldId="271"/>
            <ac:spMk id="10" creationId="{977F703F-E557-422C-977A-8F0B02674CDA}"/>
          </ac:spMkLst>
        </pc:spChg>
        <pc:picChg chg="del">
          <ac:chgData name="Alfonso Cristian Vega Bahamondes" userId="52a0275e-3709-4dae-b3f5-7af5199257ce" providerId="ADAL" clId="{01A307B8-685A-47AA-8F8E-3EECA3E365A2}" dt="2021-04-07T02:24:25.134" v="681" actId="478"/>
          <ac:picMkLst>
            <pc:docMk/>
            <pc:sldMk cId="2849879301" sldId="271"/>
            <ac:picMk id="4" creationId="{228F89D0-DEB3-4AB1-93DF-8C8426E31B8D}"/>
          </ac:picMkLst>
        </pc:picChg>
        <pc:picChg chg="add mod">
          <ac:chgData name="Alfonso Cristian Vega Bahamondes" userId="52a0275e-3709-4dae-b3f5-7af5199257ce" providerId="ADAL" clId="{01A307B8-685A-47AA-8F8E-3EECA3E365A2}" dt="2021-04-07T02:24:25.935" v="682"/>
          <ac:picMkLst>
            <pc:docMk/>
            <pc:sldMk cId="2849879301" sldId="271"/>
            <ac:picMk id="5" creationId="{82ACE3DD-4AA1-4B86-B2DE-CC7AB4EE95CF}"/>
          </ac:picMkLst>
        </pc:picChg>
        <pc:picChg chg="add mod">
          <ac:chgData name="Alfonso Cristian Vega Bahamondes" userId="52a0275e-3709-4dae-b3f5-7af5199257ce" providerId="ADAL" clId="{01A307B8-685A-47AA-8F8E-3EECA3E365A2}" dt="2021-04-07T02:26:47.693" v="771"/>
          <ac:picMkLst>
            <pc:docMk/>
            <pc:sldMk cId="2849879301" sldId="271"/>
            <ac:picMk id="6" creationId="{E1C3E933-E238-45FA-B5E5-ABCC2EC3C5B3}"/>
          </ac:picMkLst>
        </pc:picChg>
        <pc:picChg chg="add mod modCrop">
          <ac:chgData name="Alfonso Cristian Vega Bahamondes" userId="52a0275e-3709-4dae-b3f5-7af5199257ce" providerId="ADAL" clId="{01A307B8-685A-47AA-8F8E-3EECA3E365A2}" dt="2021-04-07T02:47:28.034" v="2961" actId="14100"/>
          <ac:picMkLst>
            <pc:docMk/>
            <pc:sldMk cId="2849879301" sldId="271"/>
            <ac:picMk id="12" creationId="{0D19DC60-BF3B-4513-9055-06F3390C25CC}"/>
          </ac:picMkLst>
        </pc:picChg>
      </pc:sldChg>
      <pc:sldChg chg="addSp delSp modSp mod">
        <pc:chgData name="Alfonso Cristian Vega Bahamondes" userId="52a0275e-3709-4dae-b3f5-7af5199257ce" providerId="ADAL" clId="{01A307B8-685A-47AA-8F8E-3EECA3E365A2}" dt="2021-04-07T02:25:35.245" v="693" actId="1076"/>
        <pc:sldMkLst>
          <pc:docMk/>
          <pc:sldMk cId="3391761833" sldId="281"/>
        </pc:sldMkLst>
        <pc:spChg chg="mod">
          <ac:chgData name="Alfonso Cristian Vega Bahamondes" userId="52a0275e-3709-4dae-b3f5-7af5199257ce" providerId="ADAL" clId="{01A307B8-685A-47AA-8F8E-3EECA3E365A2}" dt="2021-04-07T02:24:53.674" v="688" actId="2085"/>
          <ac:spMkLst>
            <pc:docMk/>
            <pc:sldMk cId="3391761833" sldId="281"/>
            <ac:spMk id="6" creationId="{00000000-0000-0000-0000-000000000000}"/>
          </ac:spMkLst>
        </pc:spChg>
        <pc:picChg chg="del">
          <ac:chgData name="Alfonso Cristian Vega Bahamondes" userId="52a0275e-3709-4dae-b3f5-7af5199257ce" providerId="ADAL" clId="{01A307B8-685A-47AA-8F8E-3EECA3E365A2}" dt="2021-04-07T02:23:48.660" v="670" actId="478"/>
          <ac:picMkLst>
            <pc:docMk/>
            <pc:sldMk cId="3391761833" sldId="281"/>
            <ac:picMk id="8" creationId="{3D9ECA3F-C3FE-4C1F-A770-5C951068F7A6}"/>
          </ac:picMkLst>
        </pc:picChg>
        <pc:picChg chg="add mod">
          <ac:chgData name="Alfonso Cristian Vega Bahamondes" userId="52a0275e-3709-4dae-b3f5-7af5199257ce" providerId="ADAL" clId="{01A307B8-685A-47AA-8F8E-3EECA3E365A2}" dt="2021-04-07T02:23:58.388" v="671"/>
          <ac:picMkLst>
            <pc:docMk/>
            <pc:sldMk cId="3391761833" sldId="281"/>
            <ac:picMk id="9" creationId="{F83408A7-67EA-4753-8A62-AA9FCFE5CB61}"/>
          </ac:picMkLst>
        </pc:picChg>
        <pc:picChg chg="add del mod">
          <ac:chgData name="Alfonso Cristian Vega Bahamondes" userId="52a0275e-3709-4dae-b3f5-7af5199257ce" providerId="ADAL" clId="{01A307B8-685A-47AA-8F8E-3EECA3E365A2}" dt="2021-04-07T02:25:21.745" v="691"/>
          <ac:picMkLst>
            <pc:docMk/>
            <pc:sldMk cId="3391761833" sldId="281"/>
            <ac:picMk id="10" creationId="{1CADBBDF-15E8-470C-A685-20009E4CDE9E}"/>
          </ac:picMkLst>
        </pc:picChg>
        <pc:picChg chg="add del mod">
          <ac:chgData name="Alfonso Cristian Vega Bahamondes" userId="52a0275e-3709-4dae-b3f5-7af5199257ce" providerId="ADAL" clId="{01A307B8-685A-47AA-8F8E-3EECA3E365A2}" dt="2021-04-07T02:25:35.245" v="693" actId="1076"/>
          <ac:picMkLst>
            <pc:docMk/>
            <pc:sldMk cId="3391761833" sldId="281"/>
            <ac:picMk id="1026" creationId="{00000000-0000-0000-0000-000000000000}"/>
          </ac:picMkLst>
        </pc:picChg>
      </pc:sldChg>
      <pc:sldChg chg="delSp modSp mod">
        <pc:chgData name="Alfonso Cristian Vega Bahamondes" userId="52a0275e-3709-4dae-b3f5-7af5199257ce" providerId="ADAL" clId="{01A307B8-685A-47AA-8F8E-3EECA3E365A2}" dt="2021-04-07T02:23:14.525" v="662" actId="1038"/>
        <pc:sldMkLst>
          <pc:docMk/>
          <pc:sldMk cId="3329081900" sldId="285"/>
        </pc:sldMkLst>
        <pc:spChg chg="mod">
          <ac:chgData name="Alfonso Cristian Vega Bahamondes" userId="52a0275e-3709-4dae-b3f5-7af5199257ce" providerId="ADAL" clId="{01A307B8-685A-47AA-8F8E-3EECA3E365A2}" dt="2021-04-07T02:17:46.742" v="225" actId="20577"/>
          <ac:spMkLst>
            <pc:docMk/>
            <pc:sldMk cId="3329081900" sldId="285"/>
            <ac:spMk id="3" creationId="{00000000-0000-0000-0000-000000000000}"/>
          </ac:spMkLst>
        </pc:spChg>
        <pc:spChg chg="mod">
          <ac:chgData name="Alfonso Cristian Vega Bahamondes" userId="52a0275e-3709-4dae-b3f5-7af5199257ce" providerId="ADAL" clId="{01A307B8-685A-47AA-8F8E-3EECA3E365A2}" dt="2021-04-06T22:10:07.744" v="8" actId="20577"/>
          <ac:spMkLst>
            <pc:docMk/>
            <pc:sldMk cId="3329081900" sldId="285"/>
            <ac:spMk id="6" creationId="{00000000-0000-0000-0000-000000000000}"/>
          </ac:spMkLst>
        </pc:spChg>
        <pc:picChg chg="del">
          <ac:chgData name="Alfonso Cristian Vega Bahamondes" userId="52a0275e-3709-4dae-b3f5-7af5199257ce" providerId="ADAL" clId="{01A307B8-685A-47AA-8F8E-3EECA3E365A2}" dt="2021-04-06T22:10:49.752" v="102" actId="478"/>
          <ac:picMkLst>
            <pc:docMk/>
            <pc:sldMk cId="3329081900" sldId="285"/>
            <ac:picMk id="5" creationId="{E63C2105-E1F5-46E1-A530-AA696F489E2A}"/>
          </ac:picMkLst>
        </pc:picChg>
        <pc:picChg chg="mod">
          <ac:chgData name="Alfonso Cristian Vega Bahamondes" userId="52a0275e-3709-4dae-b3f5-7af5199257ce" providerId="ADAL" clId="{01A307B8-685A-47AA-8F8E-3EECA3E365A2}" dt="2021-04-07T02:23:08.076" v="638" actId="1037"/>
          <ac:picMkLst>
            <pc:docMk/>
            <pc:sldMk cId="3329081900" sldId="285"/>
            <ac:picMk id="8" creationId="{7435AE93-CAC0-4FAB-96A6-002D987C42A4}"/>
          </ac:picMkLst>
        </pc:picChg>
        <pc:picChg chg="mod">
          <ac:chgData name="Alfonso Cristian Vega Bahamondes" userId="52a0275e-3709-4dae-b3f5-7af5199257ce" providerId="ADAL" clId="{01A307B8-685A-47AA-8F8E-3EECA3E365A2}" dt="2021-04-07T02:23:14.525" v="662" actId="1038"/>
          <ac:picMkLst>
            <pc:docMk/>
            <pc:sldMk cId="3329081900" sldId="285"/>
            <ac:picMk id="1026" creationId="{00000000-0000-0000-0000-000000000000}"/>
          </ac:picMkLst>
        </pc:picChg>
      </pc:sldChg>
      <pc:sldChg chg="addSp delSp modSp mod ord">
        <pc:chgData name="Alfonso Cristian Vega Bahamondes" userId="52a0275e-3709-4dae-b3f5-7af5199257ce" providerId="ADAL" clId="{01A307B8-685A-47AA-8F8E-3EECA3E365A2}" dt="2021-04-07T02:49:29.601" v="2975"/>
        <pc:sldMkLst>
          <pc:docMk/>
          <pc:sldMk cId="3274334133" sldId="286"/>
        </pc:sldMkLst>
        <pc:spChg chg="mod">
          <ac:chgData name="Alfonso Cristian Vega Bahamondes" userId="52a0275e-3709-4dae-b3f5-7af5199257ce" providerId="ADAL" clId="{01A307B8-685A-47AA-8F8E-3EECA3E365A2}" dt="2021-04-07T02:24:43.431" v="687" actId="2085"/>
          <ac:spMkLst>
            <pc:docMk/>
            <pc:sldMk cId="3274334133" sldId="286"/>
            <ac:spMk id="6" creationId="{00000000-0000-0000-0000-000000000000}"/>
          </ac:spMkLst>
        </pc:spChg>
        <pc:picChg chg="del">
          <ac:chgData name="Alfonso Cristian Vega Bahamondes" userId="52a0275e-3709-4dae-b3f5-7af5199257ce" providerId="ADAL" clId="{01A307B8-685A-47AA-8F8E-3EECA3E365A2}" dt="2021-04-07T02:24:33.686" v="685" actId="478"/>
          <ac:picMkLst>
            <pc:docMk/>
            <pc:sldMk cId="3274334133" sldId="286"/>
            <ac:picMk id="8" creationId="{3D9ECA3F-C3FE-4C1F-A770-5C951068F7A6}"/>
          </ac:picMkLst>
        </pc:picChg>
        <pc:picChg chg="add mod">
          <ac:chgData name="Alfonso Cristian Vega Bahamondes" userId="52a0275e-3709-4dae-b3f5-7af5199257ce" providerId="ADAL" clId="{01A307B8-685A-47AA-8F8E-3EECA3E365A2}" dt="2021-04-07T02:24:34.054" v="686"/>
          <ac:picMkLst>
            <pc:docMk/>
            <pc:sldMk cId="3274334133" sldId="286"/>
            <ac:picMk id="9" creationId="{165C1D28-31C7-4381-826A-CEA96B0C8236}"/>
          </ac:picMkLst>
        </pc:picChg>
        <pc:picChg chg="add mod">
          <ac:chgData name="Alfonso Cristian Vega Bahamondes" userId="52a0275e-3709-4dae-b3f5-7af5199257ce" providerId="ADAL" clId="{01A307B8-685A-47AA-8F8E-3EECA3E365A2}" dt="2021-04-07T02:26:58.966" v="774"/>
          <ac:picMkLst>
            <pc:docMk/>
            <pc:sldMk cId="3274334133" sldId="286"/>
            <ac:picMk id="11" creationId="{78D8F7BA-2E6C-4CBD-8083-3D63C21B3FB7}"/>
          </ac:picMkLst>
        </pc:picChg>
        <pc:picChg chg="del">
          <ac:chgData name="Alfonso Cristian Vega Bahamondes" userId="52a0275e-3709-4dae-b3f5-7af5199257ce" providerId="ADAL" clId="{01A307B8-685A-47AA-8F8E-3EECA3E365A2}" dt="2021-04-07T02:26:58.547" v="773" actId="478"/>
          <ac:picMkLst>
            <pc:docMk/>
            <pc:sldMk cId="3274334133" sldId="286"/>
            <ac:picMk id="1026" creationId="{00000000-0000-0000-0000-000000000000}"/>
          </ac:picMkLst>
        </pc:picChg>
      </pc:sldChg>
    </pc:docChg>
  </pc:docChgLst>
  <pc:docChgLst>
    <pc:chgData name="Alfonso Cristian Vega Bahamondes" userId="52a0275e-3709-4dae-b3f5-7af5199257ce" providerId="ADAL" clId="{BECE5C75-3673-47A6-AD91-60C1855DAC18}"/>
    <pc:docChg chg="undo custSel modSld">
      <pc:chgData name="Alfonso Cristian Vega Bahamondes" userId="52a0275e-3709-4dae-b3f5-7af5199257ce" providerId="ADAL" clId="{BECE5C75-3673-47A6-AD91-60C1855DAC18}" dt="2021-04-07T14:46:41.852" v="788" actId="113"/>
      <pc:docMkLst>
        <pc:docMk/>
      </pc:docMkLst>
      <pc:sldChg chg="addSp delSp modSp mod">
        <pc:chgData name="Alfonso Cristian Vega Bahamondes" userId="52a0275e-3709-4dae-b3f5-7af5199257ce" providerId="ADAL" clId="{BECE5C75-3673-47A6-AD91-60C1855DAC18}" dt="2021-04-07T13:42:35.767" v="667" actId="20577"/>
        <pc:sldMkLst>
          <pc:docMk/>
          <pc:sldMk cId="0" sldId="257"/>
        </pc:sldMkLst>
        <pc:spChg chg="mod">
          <ac:chgData name="Alfonso Cristian Vega Bahamondes" userId="52a0275e-3709-4dae-b3f5-7af5199257ce" providerId="ADAL" clId="{BECE5C75-3673-47A6-AD91-60C1855DAC18}" dt="2021-04-07T13:42:35.767" v="667" actId="20577"/>
          <ac:spMkLst>
            <pc:docMk/>
            <pc:sldMk cId="0" sldId="257"/>
            <ac:spMk id="8" creationId="{0E8317D2-5BE4-4695-937E-D283F6DF2786}"/>
          </ac:spMkLst>
        </pc:spChg>
        <pc:spChg chg="add mod">
          <ac:chgData name="Alfonso Cristian Vega Bahamondes" userId="52a0275e-3709-4dae-b3f5-7af5199257ce" providerId="ADAL" clId="{BECE5C75-3673-47A6-AD91-60C1855DAC18}" dt="2021-04-07T13:42:23.986" v="661" actId="20577"/>
          <ac:spMkLst>
            <pc:docMk/>
            <pc:sldMk cId="0" sldId="257"/>
            <ac:spMk id="11" creationId="{B42829F4-D95B-4F11-B9C0-DC57E2225C8B}"/>
          </ac:spMkLst>
        </pc:spChg>
        <pc:spChg chg="add del mod">
          <ac:chgData name="Alfonso Cristian Vega Bahamondes" userId="52a0275e-3709-4dae-b3f5-7af5199257ce" providerId="ADAL" clId="{BECE5C75-3673-47A6-AD91-60C1855DAC18}" dt="2021-04-07T03:26:05.183" v="259" actId="478"/>
          <ac:spMkLst>
            <pc:docMk/>
            <pc:sldMk cId="0" sldId="257"/>
            <ac:spMk id="12" creationId="{0D140B33-2C50-47DF-8D66-04E068F25625}"/>
          </ac:spMkLst>
        </pc:spChg>
        <pc:picChg chg="add mod">
          <ac:chgData name="Alfonso Cristian Vega Bahamondes" userId="52a0275e-3709-4dae-b3f5-7af5199257ce" providerId="ADAL" clId="{BECE5C75-3673-47A6-AD91-60C1855DAC18}" dt="2021-04-07T03:20:56.544" v="230"/>
          <ac:picMkLst>
            <pc:docMk/>
            <pc:sldMk cId="0" sldId="257"/>
            <ac:picMk id="9" creationId="{83C87DAA-C31C-48AD-A2EA-423E6F1443C2}"/>
          </ac:picMkLst>
        </pc:picChg>
        <pc:picChg chg="del">
          <ac:chgData name="Alfonso Cristian Vega Bahamondes" userId="52a0275e-3709-4dae-b3f5-7af5199257ce" providerId="ADAL" clId="{BECE5C75-3673-47A6-AD91-60C1855DAC18}" dt="2021-04-07T03:20:16.693" v="219" actId="478"/>
          <ac:picMkLst>
            <pc:docMk/>
            <pc:sldMk cId="0" sldId="257"/>
            <ac:picMk id="11" creationId="{138634B6-CC8F-4013-B2EF-30656162260F}"/>
          </ac:picMkLst>
        </pc:picChg>
      </pc:sldChg>
      <pc:sldChg chg="addSp delSp modSp mod">
        <pc:chgData name="Alfonso Cristian Vega Bahamondes" userId="52a0275e-3709-4dae-b3f5-7af5199257ce" providerId="ADAL" clId="{BECE5C75-3673-47A6-AD91-60C1855DAC18}" dt="2021-04-07T13:42:42.424" v="669" actId="20577"/>
        <pc:sldMkLst>
          <pc:docMk/>
          <pc:sldMk cId="0" sldId="258"/>
        </pc:sldMkLst>
        <pc:spChg chg="add mod">
          <ac:chgData name="Alfonso Cristian Vega Bahamondes" userId="52a0275e-3709-4dae-b3f5-7af5199257ce" providerId="ADAL" clId="{BECE5C75-3673-47A6-AD91-60C1855DAC18}" dt="2021-04-07T13:42:42.424" v="669" actId="20577"/>
          <ac:spMkLst>
            <pc:docMk/>
            <pc:sldMk cId="0" sldId="258"/>
            <ac:spMk id="9" creationId="{CE240186-7EE6-45EC-8265-13C2BC805598}"/>
          </ac:spMkLst>
        </pc:spChg>
        <pc:spChg chg="mod">
          <ac:chgData name="Alfonso Cristian Vega Bahamondes" userId="52a0275e-3709-4dae-b3f5-7af5199257ce" providerId="ADAL" clId="{BECE5C75-3673-47A6-AD91-60C1855DAC18}" dt="2021-04-07T03:09:44.973" v="103" actId="20577"/>
          <ac:spMkLst>
            <pc:docMk/>
            <pc:sldMk cId="0" sldId="258"/>
            <ac:spMk id="10" creationId="{30B1B281-28F4-4CD3-B41D-FEB3CCB528F0}"/>
          </ac:spMkLst>
        </pc:spChg>
        <pc:picChg chg="del">
          <ac:chgData name="Alfonso Cristian Vega Bahamondes" userId="52a0275e-3709-4dae-b3f5-7af5199257ce" providerId="ADAL" clId="{BECE5C75-3673-47A6-AD91-60C1855DAC18}" dt="2021-04-07T03:20:21.893" v="221" actId="478"/>
          <ac:picMkLst>
            <pc:docMk/>
            <pc:sldMk cId="0" sldId="258"/>
            <ac:picMk id="7" creationId="{3EDA6087-F771-4475-BF9F-DEA8C333CE66}"/>
          </ac:picMkLst>
        </pc:picChg>
        <pc:picChg chg="add mod">
          <ac:chgData name="Alfonso Cristian Vega Bahamondes" userId="52a0275e-3709-4dae-b3f5-7af5199257ce" providerId="ADAL" clId="{BECE5C75-3673-47A6-AD91-60C1855DAC18}" dt="2021-04-07T03:20:59.158" v="232"/>
          <ac:picMkLst>
            <pc:docMk/>
            <pc:sldMk cId="0" sldId="258"/>
            <ac:picMk id="8" creationId="{05E1CAE5-9884-4114-91C2-934AB8266711}"/>
          </ac:picMkLst>
        </pc:picChg>
      </pc:sldChg>
      <pc:sldChg chg="addSp delSp modSp">
        <pc:chgData name="Alfonso Cristian Vega Bahamondes" userId="52a0275e-3709-4dae-b3f5-7af5199257ce" providerId="ADAL" clId="{BECE5C75-3673-47A6-AD91-60C1855DAC18}" dt="2021-04-07T03:21:06.970" v="239"/>
        <pc:sldMkLst>
          <pc:docMk/>
          <pc:sldMk cId="0" sldId="260"/>
        </pc:sldMkLst>
        <pc:picChg chg="del">
          <ac:chgData name="Alfonso Cristian Vega Bahamondes" userId="52a0275e-3709-4dae-b3f5-7af5199257ce" providerId="ADAL" clId="{BECE5C75-3673-47A6-AD91-60C1855DAC18}" dt="2021-04-07T03:20:40.826" v="228" actId="478"/>
          <ac:picMkLst>
            <pc:docMk/>
            <pc:sldMk cId="0" sldId="260"/>
            <ac:picMk id="6" creationId="{0F22374A-D37A-4542-8CF0-56C4DE1BADA4}"/>
          </ac:picMkLst>
        </pc:picChg>
        <pc:picChg chg="add mod">
          <ac:chgData name="Alfonso Cristian Vega Bahamondes" userId="52a0275e-3709-4dae-b3f5-7af5199257ce" providerId="ADAL" clId="{BECE5C75-3673-47A6-AD91-60C1855DAC18}" dt="2021-04-07T03:21:06.970" v="239"/>
          <ac:picMkLst>
            <pc:docMk/>
            <pc:sldMk cId="0" sldId="260"/>
            <ac:picMk id="7" creationId="{E0E6877D-4F20-4074-921B-4E59CBD51CEE}"/>
          </ac:picMkLst>
        </pc:picChg>
      </pc:sldChg>
      <pc:sldChg chg="addSp delSp modSp mod">
        <pc:chgData name="Alfonso Cristian Vega Bahamondes" userId="52a0275e-3709-4dae-b3f5-7af5199257ce" providerId="ADAL" clId="{BECE5C75-3673-47A6-AD91-60C1855DAC18}" dt="2021-04-07T13:42:29.281" v="663" actId="20577"/>
        <pc:sldMkLst>
          <pc:docMk/>
          <pc:sldMk cId="4007291644" sldId="263"/>
        </pc:sldMkLst>
        <pc:spChg chg="mod">
          <ac:chgData name="Alfonso Cristian Vega Bahamondes" userId="52a0275e-3709-4dae-b3f5-7af5199257ce" providerId="ADAL" clId="{BECE5C75-3673-47A6-AD91-60C1855DAC18}" dt="2021-04-07T03:09:08.100" v="87" actId="6549"/>
          <ac:spMkLst>
            <pc:docMk/>
            <pc:sldMk cId="4007291644" sldId="263"/>
            <ac:spMk id="3" creationId="{00000000-0000-0000-0000-000000000000}"/>
          </ac:spMkLst>
        </pc:spChg>
        <pc:spChg chg="add mod">
          <ac:chgData name="Alfonso Cristian Vega Bahamondes" userId="52a0275e-3709-4dae-b3f5-7af5199257ce" providerId="ADAL" clId="{BECE5C75-3673-47A6-AD91-60C1855DAC18}" dt="2021-04-07T13:42:29.281" v="663" actId="20577"/>
          <ac:spMkLst>
            <pc:docMk/>
            <pc:sldMk cId="4007291644" sldId="263"/>
            <ac:spMk id="10" creationId="{1072EBEF-5D24-4990-9F2C-9E31AE14BC87}"/>
          </ac:spMkLst>
        </pc:spChg>
        <pc:picChg chg="del">
          <ac:chgData name="Alfonso Cristian Vega Bahamondes" userId="52a0275e-3709-4dae-b3f5-7af5199257ce" providerId="ADAL" clId="{BECE5C75-3673-47A6-AD91-60C1855DAC18}" dt="2021-04-07T03:20:18.957" v="220" actId="478"/>
          <ac:picMkLst>
            <pc:docMk/>
            <pc:sldMk cId="4007291644" sldId="263"/>
            <ac:picMk id="7" creationId="{2DFBE892-7CF7-41A2-86E1-D1E3A4FA99D4}"/>
          </ac:picMkLst>
        </pc:picChg>
        <pc:picChg chg="add mod">
          <ac:chgData name="Alfonso Cristian Vega Bahamondes" userId="52a0275e-3709-4dae-b3f5-7af5199257ce" providerId="ADAL" clId="{BECE5C75-3673-47A6-AD91-60C1855DAC18}" dt="2021-04-07T03:20:57.701" v="231"/>
          <ac:picMkLst>
            <pc:docMk/>
            <pc:sldMk cId="4007291644" sldId="263"/>
            <ac:picMk id="9" creationId="{F60AAF8A-6D6F-4DF6-B23F-3C1A8478B22E}"/>
          </ac:picMkLst>
        </pc:picChg>
      </pc:sldChg>
      <pc:sldChg chg="addSp delSp modSp mod">
        <pc:chgData name="Alfonso Cristian Vega Bahamondes" userId="52a0275e-3709-4dae-b3f5-7af5199257ce" providerId="ADAL" clId="{BECE5C75-3673-47A6-AD91-60C1855DAC18}" dt="2021-04-07T03:22:39.319" v="254" actId="6549"/>
        <pc:sldMkLst>
          <pc:docMk/>
          <pc:sldMk cId="3634646711" sldId="266"/>
        </pc:sldMkLst>
        <pc:spChg chg="mod">
          <ac:chgData name="Alfonso Cristian Vega Bahamondes" userId="52a0275e-3709-4dae-b3f5-7af5199257ce" providerId="ADAL" clId="{BECE5C75-3673-47A6-AD91-60C1855DAC18}" dt="2021-04-07T03:11:17.770" v="210" actId="20577"/>
          <ac:spMkLst>
            <pc:docMk/>
            <pc:sldMk cId="3634646711" sldId="266"/>
            <ac:spMk id="3" creationId="{00000000-0000-0000-0000-000000000000}"/>
          </ac:spMkLst>
        </pc:spChg>
        <pc:spChg chg="add mod">
          <ac:chgData name="Alfonso Cristian Vega Bahamondes" userId="52a0275e-3709-4dae-b3f5-7af5199257ce" providerId="ADAL" clId="{BECE5C75-3673-47A6-AD91-60C1855DAC18}" dt="2021-04-07T03:22:39.319" v="254" actId="6549"/>
          <ac:spMkLst>
            <pc:docMk/>
            <pc:sldMk cId="3634646711" sldId="266"/>
            <ac:spMk id="9" creationId="{F0110018-6578-46F0-9C82-F46DC1C6EF20}"/>
          </ac:spMkLst>
        </pc:spChg>
        <pc:picChg chg="del">
          <ac:chgData name="Alfonso Cristian Vega Bahamondes" userId="52a0275e-3709-4dae-b3f5-7af5199257ce" providerId="ADAL" clId="{BECE5C75-3673-47A6-AD91-60C1855DAC18}" dt="2021-04-07T03:20:25.853" v="223" actId="478"/>
          <ac:picMkLst>
            <pc:docMk/>
            <pc:sldMk cId="3634646711" sldId="266"/>
            <ac:picMk id="6" creationId="{EC3F0787-0CDF-4B16-A7CD-93F94E54CB00}"/>
          </ac:picMkLst>
        </pc:picChg>
        <pc:picChg chg="add mod">
          <ac:chgData name="Alfonso Cristian Vega Bahamondes" userId="52a0275e-3709-4dae-b3f5-7af5199257ce" providerId="ADAL" clId="{BECE5C75-3673-47A6-AD91-60C1855DAC18}" dt="2021-04-07T03:21:01.245" v="234"/>
          <ac:picMkLst>
            <pc:docMk/>
            <pc:sldMk cId="3634646711" sldId="266"/>
            <ac:picMk id="7" creationId="{C5A7B5C1-21EB-410B-B376-34A649ACEAAB}"/>
          </ac:picMkLst>
        </pc:picChg>
      </pc:sldChg>
      <pc:sldChg chg="addSp delSp modSp mod">
        <pc:chgData name="Alfonso Cristian Vega Bahamondes" userId="52a0275e-3709-4dae-b3f5-7af5199257ce" providerId="ADAL" clId="{BECE5C75-3673-47A6-AD91-60C1855DAC18}" dt="2021-04-07T14:46:41.852" v="788" actId="113"/>
        <pc:sldMkLst>
          <pc:docMk/>
          <pc:sldMk cId="1574922096" sldId="267"/>
        </pc:sldMkLst>
        <pc:spChg chg="mod">
          <ac:chgData name="Alfonso Cristian Vega Bahamondes" userId="52a0275e-3709-4dae-b3f5-7af5199257ce" providerId="ADAL" clId="{BECE5C75-3673-47A6-AD91-60C1855DAC18}" dt="2021-04-07T14:46:41.852" v="788" actId="113"/>
          <ac:spMkLst>
            <pc:docMk/>
            <pc:sldMk cId="1574922096" sldId="267"/>
            <ac:spMk id="3" creationId="{00000000-0000-0000-0000-000000000000}"/>
          </ac:spMkLst>
        </pc:spChg>
        <pc:spChg chg="add mod">
          <ac:chgData name="Alfonso Cristian Vega Bahamondes" userId="52a0275e-3709-4dae-b3f5-7af5199257ce" providerId="ADAL" clId="{BECE5C75-3673-47A6-AD91-60C1855DAC18}" dt="2021-04-07T13:42:46.530" v="671" actId="20577"/>
          <ac:spMkLst>
            <pc:docMk/>
            <pc:sldMk cId="1574922096" sldId="267"/>
            <ac:spMk id="9" creationId="{FE5F4E7B-0695-4A34-99EE-476434A5990B}"/>
          </ac:spMkLst>
        </pc:spChg>
        <pc:picChg chg="del">
          <ac:chgData name="Alfonso Cristian Vega Bahamondes" userId="52a0275e-3709-4dae-b3f5-7af5199257ce" providerId="ADAL" clId="{BECE5C75-3673-47A6-AD91-60C1855DAC18}" dt="2021-04-07T03:20:23.877" v="222" actId="478"/>
          <ac:picMkLst>
            <pc:docMk/>
            <pc:sldMk cId="1574922096" sldId="267"/>
            <ac:picMk id="6" creationId="{BFABF3ED-D8E2-4D68-B852-13E14FD3174F}"/>
          </ac:picMkLst>
        </pc:picChg>
        <pc:picChg chg="add mod">
          <ac:chgData name="Alfonso Cristian Vega Bahamondes" userId="52a0275e-3709-4dae-b3f5-7af5199257ce" providerId="ADAL" clId="{BECE5C75-3673-47A6-AD91-60C1855DAC18}" dt="2021-04-07T03:21:00.496" v="233"/>
          <ac:picMkLst>
            <pc:docMk/>
            <pc:sldMk cId="1574922096" sldId="267"/>
            <ac:picMk id="7" creationId="{C664122C-F836-4386-A30F-758D865DCF43}"/>
          </ac:picMkLst>
        </pc:picChg>
      </pc:sldChg>
      <pc:sldChg chg="addSp delSp modSp mod">
        <pc:chgData name="Alfonso Cristian Vega Bahamondes" userId="52a0275e-3709-4dae-b3f5-7af5199257ce" providerId="ADAL" clId="{BECE5C75-3673-47A6-AD91-60C1855DAC18}" dt="2021-04-07T03:26:25.449" v="266" actId="6549"/>
        <pc:sldMkLst>
          <pc:docMk/>
          <pc:sldMk cId="0" sldId="268"/>
        </pc:sldMkLst>
        <pc:spChg chg="mod">
          <ac:chgData name="Alfonso Cristian Vega Bahamondes" userId="52a0275e-3709-4dae-b3f5-7af5199257ce" providerId="ADAL" clId="{BECE5C75-3673-47A6-AD91-60C1855DAC18}" dt="2021-04-07T03:11:29.571" v="217" actId="20577"/>
          <ac:spMkLst>
            <pc:docMk/>
            <pc:sldMk cId="0" sldId="268"/>
            <ac:spMk id="3" creationId="{4801CFB1-C85F-43C5-B144-E3310A3E2521}"/>
          </ac:spMkLst>
        </pc:spChg>
        <pc:spChg chg="add mod">
          <ac:chgData name="Alfonso Cristian Vega Bahamondes" userId="52a0275e-3709-4dae-b3f5-7af5199257ce" providerId="ADAL" clId="{BECE5C75-3673-47A6-AD91-60C1855DAC18}" dt="2021-04-07T03:26:25.449" v="266" actId="6549"/>
          <ac:spMkLst>
            <pc:docMk/>
            <pc:sldMk cId="0" sldId="268"/>
            <ac:spMk id="9" creationId="{81FD94BD-7B0D-4E60-AC13-09E7470741D6}"/>
          </ac:spMkLst>
        </pc:spChg>
        <pc:picChg chg="del">
          <ac:chgData name="Alfonso Cristian Vega Bahamondes" userId="52a0275e-3709-4dae-b3f5-7af5199257ce" providerId="ADAL" clId="{BECE5C75-3673-47A6-AD91-60C1855DAC18}" dt="2021-04-07T03:20:28.282" v="224" actId="478"/>
          <ac:picMkLst>
            <pc:docMk/>
            <pc:sldMk cId="0" sldId="268"/>
            <ac:picMk id="6" creationId="{37ED7C83-5619-4DDF-8E53-C9B3D473CD7E}"/>
          </ac:picMkLst>
        </pc:picChg>
        <pc:picChg chg="add mod">
          <ac:chgData name="Alfonso Cristian Vega Bahamondes" userId="52a0275e-3709-4dae-b3f5-7af5199257ce" providerId="ADAL" clId="{BECE5C75-3673-47A6-AD91-60C1855DAC18}" dt="2021-04-07T03:21:02.073" v="235"/>
          <ac:picMkLst>
            <pc:docMk/>
            <pc:sldMk cId="0" sldId="268"/>
            <ac:picMk id="7" creationId="{47374D24-35BD-47DC-85E9-3FF224FBA68B}"/>
          </ac:picMkLst>
        </pc:picChg>
      </pc:sldChg>
      <pc:sldChg chg="addSp delSp modSp">
        <pc:chgData name="Alfonso Cristian Vega Bahamondes" userId="52a0275e-3709-4dae-b3f5-7af5199257ce" providerId="ADAL" clId="{BECE5C75-3673-47A6-AD91-60C1855DAC18}" dt="2021-04-07T03:21:04.322" v="236"/>
        <pc:sldMkLst>
          <pc:docMk/>
          <pc:sldMk cId="3628563002" sldId="269"/>
        </pc:sldMkLst>
        <pc:picChg chg="del">
          <ac:chgData name="Alfonso Cristian Vega Bahamondes" userId="52a0275e-3709-4dae-b3f5-7af5199257ce" providerId="ADAL" clId="{BECE5C75-3673-47A6-AD91-60C1855DAC18}" dt="2021-04-07T03:20:34.841" v="225" actId="478"/>
          <ac:picMkLst>
            <pc:docMk/>
            <pc:sldMk cId="3628563002" sldId="269"/>
            <ac:picMk id="6" creationId="{E4D8F998-A92B-402D-8DD4-DEF52B570709}"/>
          </ac:picMkLst>
        </pc:picChg>
        <pc:picChg chg="add mod">
          <ac:chgData name="Alfonso Cristian Vega Bahamondes" userId="52a0275e-3709-4dae-b3f5-7af5199257ce" providerId="ADAL" clId="{BECE5C75-3673-47A6-AD91-60C1855DAC18}" dt="2021-04-07T03:21:04.322" v="236"/>
          <ac:picMkLst>
            <pc:docMk/>
            <pc:sldMk cId="3628563002" sldId="269"/>
            <ac:picMk id="7" creationId="{E061EC82-E9D5-44E0-A80A-64FB047037B0}"/>
          </ac:picMkLst>
        </pc:picChg>
      </pc:sldChg>
      <pc:sldChg chg="addSp delSp modSp">
        <pc:chgData name="Alfonso Cristian Vega Bahamondes" userId="52a0275e-3709-4dae-b3f5-7af5199257ce" providerId="ADAL" clId="{BECE5C75-3673-47A6-AD91-60C1855DAC18}" dt="2021-04-07T03:21:05.470" v="237"/>
        <pc:sldMkLst>
          <pc:docMk/>
          <pc:sldMk cId="4252008234" sldId="270"/>
        </pc:sldMkLst>
        <pc:picChg chg="del">
          <ac:chgData name="Alfonso Cristian Vega Bahamondes" userId="52a0275e-3709-4dae-b3f5-7af5199257ce" providerId="ADAL" clId="{BECE5C75-3673-47A6-AD91-60C1855DAC18}" dt="2021-04-07T03:20:36.913" v="226" actId="478"/>
          <ac:picMkLst>
            <pc:docMk/>
            <pc:sldMk cId="4252008234" sldId="270"/>
            <ac:picMk id="6" creationId="{F9375003-4D83-4E4D-AB4F-66C50B007EBF}"/>
          </ac:picMkLst>
        </pc:picChg>
        <pc:picChg chg="add mod">
          <ac:chgData name="Alfonso Cristian Vega Bahamondes" userId="52a0275e-3709-4dae-b3f5-7af5199257ce" providerId="ADAL" clId="{BECE5C75-3673-47A6-AD91-60C1855DAC18}" dt="2021-04-07T03:21:05.470" v="237"/>
          <ac:picMkLst>
            <pc:docMk/>
            <pc:sldMk cId="4252008234" sldId="270"/>
            <ac:picMk id="7" creationId="{72906F08-1710-4794-A8B4-A0DD84D94462}"/>
          </ac:picMkLst>
        </pc:picChg>
      </pc:sldChg>
      <pc:sldChg chg="addSp delSp modSp">
        <pc:chgData name="Alfonso Cristian Vega Bahamondes" userId="52a0275e-3709-4dae-b3f5-7af5199257ce" providerId="ADAL" clId="{BECE5C75-3673-47A6-AD91-60C1855DAC18}" dt="2021-04-07T03:21:06.224" v="238"/>
        <pc:sldMkLst>
          <pc:docMk/>
          <pc:sldMk cId="2849879301" sldId="271"/>
        </pc:sldMkLst>
        <pc:picChg chg="del">
          <ac:chgData name="Alfonso Cristian Vega Bahamondes" userId="52a0275e-3709-4dae-b3f5-7af5199257ce" providerId="ADAL" clId="{BECE5C75-3673-47A6-AD91-60C1855DAC18}" dt="2021-04-07T03:20:38.840" v="227" actId="478"/>
          <ac:picMkLst>
            <pc:docMk/>
            <pc:sldMk cId="2849879301" sldId="271"/>
            <ac:picMk id="6" creationId="{E1C3E933-E238-45FA-B5E5-ABCC2EC3C5B3}"/>
          </ac:picMkLst>
        </pc:picChg>
        <pc:picChg chg="add mod">
          <ac:chgData name="Alfonso Cristian Vega Bahamondes" userId="52a0275e-3709-4dae-b3f5-7af5199257ce" providerId="ADAL" clId="{BECE5C75-3673-47A6-AD91-60C1855DAC18}" dt="2021-04-07T03:21:06.224" v="238"/>
          <ac:picMkLst>
            <pc:docMk/>
            <pc:sldMk cId="2849879301" sldId="271"/>
            <ac:picMk id="7" creationId="{1E29C556-1AC0-4AB6-AEA1-522E1F679B82}"/>
          </ac:picMkLst>
        </pc:picChg>
      </pc:sldChg>
      <pc:sldChg chg="addSp modSp mod">
        <pc:chgData name="Alfonso Cristian Vega Bahamondes" userId="52a0275e-3709-4dae-b3f5-7af5199257ce" providerId="ADAL" clId="{BECE5C75-3673-47A6-AD91-60C1855DAC18}" dt="2021-04-07T13:49:18.127" v="766"/>
        <pc:sldMkLst>
          <pc:docMk/>
          <pc:sldMk cId="3391761833" sldId="281"/>
        </pc:sldMkLst>
        <pc:spChg chg="mod">
          <ac:chgData name="Alfonso Cristian Vega Bahamondes" userId="52a0275e-3709-4dae-b3f5-7af5199257ce" providerId="ADAL" clId="{BECE5C75-3673-47A6-AD91-60C1855DAC18}" dt="2021-04-07T13:39:20.786" v="541" actId="14100"/>
          <ac:spMkLst>
            <pc:docMk/>
            <pc:sldMk cId="3391761833" sldId="281"/>
            <ac:spMk id="3" creationId="{00000000-0000-0000-0000-000000000000}"/>
          </ac:spMkLst>
        </pc:spChg>
        <pc:spChg chg="mod">
          <ac:chgData name="Alfonso Cristian Vega Bahamondes" userId="52a0275e-3709-4dae-b3f5-7af5199257ce" providerId="ADAL" clId="{BECE5C75-3673-47A6-AD91-60C1855DAC18}" dt="2021-04-07T03:05:11.618" v="0" actId="403"/>
          <ac:spMkLst>
            <pc:docMk/>
            <pc:sldMk cId="3391761833" sldId="281"/>
            <ac:spMk id="6" creationId="{00000000-0000-0000-0000-000000000000}"/>
          </ac:spMkLst>
        </pc:spChg>
        <pc:spChg chg="add mod">
          <ac:chgData name="Alfonso Cristian Vega Bahamondes" userId="52a0275e-3709-4dae-b3f5-7af5199257ce" providerId="ADAL" clId="{BECE5C75-3673-47A6-AD91-60C1855DAC18}" dt="2021-04-07T13:48:28.707" v="763"/>
          <ac:spMkLst>
            <pc:docMk/>
            <pc:sldMk cId="3391761833" sldId="281"/>
            <ac:spMk id="8" creationId="{C4B30E51-257B-4FEF-8F20-8BDAC1788F8F}"/>
          </ac:spMkLst>
        </pc:spChg>
        <pc:spChg chg="mod">
          <ac:chgData name="Alfonso Cristian Vega Bahamondes" userId="52a0275e-3709-4dae-b3f5-7af5199257ce" providerId="ADAL" clId="{BECE5C75-3673-47A6-AD91-60C1855DAC18}" dt="2021-04-07T03:06:06.405" v="35" actId="20577"/>
          <ac:spMkLst>
            <pc:docMk/>
            <pc:sldMk cId="3391761833" sldId="281"/>
            <ac:spMk id="14" creationId="{00000000-0000-0000-0000-000000000000}"/>
          </ac:spMkLst>
        </pc:spChg>
        <pc:cxnChg chg="add mod">
          <ac:chgData name="Alfonso Cristian Vega Bahamondes" userId="52a0275e-3709-4dae-b3f5-7af5199257ce" providerId="ADAL" clId="{BECE5C75-3673-47A6-AD91-60C1855DAC18}" dt="2021-04-07T13:49:18.127" v="766"/>
          <ac:cxnSpMkLst>
            <pc:docMk/>
            <pc:sldMk cId="3391761833" sldId="281"/>
            <ac:cxnSpMk id="10" creationId="{37E2BCA7-56F2-41DC-B7B9-2AD7A822D267}"/>
          </ac:cxnSpMkLst>
        </pc:cxnChg>
      </pc:sldChg>
      <pc:sldChg chg="addSp delSp modSp mod">
        <pc:chgData name="Alfonso Cristian Vega Bahamondes" userId="52a0275e-3709-4dae-b3f5-7af5199257ce" providerId="ADAL" clId="{BECE5C75-3673-47A6-AD91-60C1855DAC18}" dt="2021-04-07T13:41:32.013" v="658" actId="20577"/>
        <pc:sldMkLst>
          <pc:docMk/>
          <pc:sldMk cId="3329081900" sldId="285"/>
        </pc:sldMkLst>
        <pc:spChg chg="mod">
          <ac:chgData name="Alfonso Cristian Vega Bahamondes" userId="52a0275e-3709-4dae-b3f5-7af5199257ce" providerId="ADAL" clId="{BECE5C75-3673-47A6-AD91-60C1855DAC18}" dt="2021-04-07T13:41:32.013" v="658" actId="20577"/>
          <ac:spMkLst>
            <pc:docMk/>
            <pc:sldMk cId="3329081900" sldId="285"/>
            <ac:spMk id="3" creationId="{00000000-0000-0000-0000-000000000000}"/>
          </ac:spMkLst>
        </pc:spChg>
        <pc:picChg chg="add mod">
          <ac:chgData name="Alfonso Cristian Vega Bahamondes" userId="52a0275e-3709-4dae-b3f5-7af5199257ce" providerId="ADAL" clId="{BECE5C75-3673-47A6-AD91-60C1855DAC18}" dt="2021-04-07T03:20:54.334" v="229"/>
          <ac:picMkLst>
            <pc:docMk/>
            <pc:sldMk cId="3329081900" sldId="285"/>
            <ac:picMk id="7" creationId="{07C27463-7262-4061-9615-C9EF8A97CC1E}"/>
          </ac:picMkLst>
        </pc:picChg>
        <pc:picChg chg="del">
          <ac:chgData name="Alfonso Cristian Vega Bahamondes" userId="52a0275e-3709-4dae-b3f5-7af5199257ce" providerId="ADAL" clId="{BECE5C75-3673-47A6-AD91-60C1855DAC18}" dt="2021-04-07T03:20:14.674" v="218" actId="478"/>
          <ac:picMkLst>
            <pc:docMk/>
            <pc:sldMk cId="3329081900" sldId="285"/>
            <ac:picMk id="1026" creationId="{00000000-0000-0000-0000-000000000000}"/>
          </ac:picMkLst>
        </pc:picChg>
      </pc:sldChg>
      <pc:sldChg chg="addSp delSp modSp mod">
        <pc:chgData name="Alfonso Cristian Vega Bahamondes" userId="52a0275e-3709-4dae-b3f5-7af5199257ce" providerId="ADAL" clId="{BECE5C75-3673-47A6-AD91-60C1855DAC18}" dt="2021-04-07T13:49:13.784" v="765"/>
        <pc:sldMkLst>
          <pc:docMk/>
          <pc:sldMk cId="3274334133" sldId="286"/>
        </pc:sldMkLst>
        <pc:spChg chg="mod">
          <ac:chgData name="Alfonso Cristian Vega Bahamondes" userId="52a0275e-3709-4dae-b3f5-7af5199257ce" providerId="ADAL" clId="{BECE5C75-3673-47A6-AD91-60C1855DAC18}" dt="2021-04-07T03:05:18.153" v="1" actId="403"/>
          <ac:spMkLst>
            <pc:docMk/>
            <pc:sldMk cId="3274334133" sldId="286"/>
            <ac:spMk id="6" creationId="{00000000-0000-0000-0000-000000000000}"/>
          </ac:spMkLst>
        </pc:spChg>
        <pc:spChg chg="add mod">
          <ac:chgData name="Alfonso Cristian Vega Bahamondes" userId="52a0275e-3709-4dae-b3f5-7af5199257ce" providerId="ADAL" clId="{BECE5C75-3673-47A6-AD91-60C1855DAC18}" dt="2021-04-07T13:48:32.449" v="764"/>
          <ac:spMkLst>
            <pc:docMk/>
            <pc:sldMk cId="3274334133" sldId="286"/>
            <ac:spMk id="8" creationId="{A0E7CFCA-7F0A-476E-A745-5A6504821FD3}"/>
          </ac:spMkLst>
        </pc:spChg>
        <pc:spChg chg="add del mod">
          <ac:chgData name="Alfonso Cristian Vega Bahamondes" userId="52a0275e-3709-4dae-b3f5-7af5199257ce" providerId="ADAL" clId="{BECE5C75-3673-47A6-AD91-60C1855DAC18}" dt="2021-04-07T03:21:49.275" v="247" actId="478"/>
          <ac:spMkLst>
            <pc:docMk/>
            <pc:sldMk cId="3274334133" sldId="286"/>
            <ac:spMk id="8" creationId="{ED68A5D5-A3EA-4429-B22C-69C025D0D620}"/>
          </ac:spMkLst>
        </pc:spChg>
        <pc:spChg chg="mod">
          <ac:chgData name="Alfonso Cristian Vega Bahamondes" userId="52a0275e-3709-4dae-b3f5-7af5199257ce" providerId="ADAL" clId="{BECE5C75-3673-47A6-AD91-60C1855DAC18}" dt="2021-04-07T13:39:42.423" v="557" actId="14100"/>
          <ac:spMkLst>
            <pc:docMk/>
            <pc:sldMk cId="3274334133" sldId="286"/>
            <ac:spMk id="10" creationId="{746BE975-83EB-426D-A58D-39538AE37B72}"/>
          </ac:spMkLst>
        </pc:spChg>
        <pc:spChg chg="mod">
          <ac:chgData name="Alfonso Cristian Vega Bahamondes" userId="52a0275e-3709-4dae-b3f5-7af5199257ce" providerId="ADAL" clId="{BECE5C75-3673-47A6-AD91-60C1855DAC18}" dt="2021-04-07T03:05:24.545" v="5" actId="20577"/>
          <ac:spMkLst>
            <pc:docMk/>
            <pc:sldMk cId="3274334133" sldId="286"/>
            <ac:spMk id="14" creationId="{00000000-0000-0000-0000-000000000000}"/>
          </ac:spMkLst>
        </pc:spChg>
        <pc:cxnChg chg="add mod">
          <ac:chgData name="Alfonso Cristian Vega Bahamondes" userId="52a0275e-3709-4dae-b3f5-7af5199257ce" providerId="ADAL" clId="{BECE5C75-3673-47A6-AD91-60C1855DAC18}" dt="2021-04-07T13:49:13.784" v="765"/>
          <ac:cxnSpMkLst>
            <pc:docMk/>
            <pc:sldMk cId="3274334133" sldId="286"/>
            <ac:cxnSpMk id="12" creationId="{146498B0-78B0-4E4D-9F0D-969A5888F7C5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7263291-AF9B-40AC-86FB-A4BC679DE9B1}" type="datetime1">
              <a:rPr lang="es-ES" smtClean="0"/>
              <a:t>07/04/2021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604A0D4-B89B-4ADD-AF9E-38636B40EE4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37F807C-0218-4A41-8347-EABE14BBB239}" type="datetime1">
              <a:rPr lang="es-ES" noProof="0" smtClean="0"/>
              <a:t>07/04/2021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2869989-EB00-4EE7-BCB5-25BDC5BB29F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Conector recto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upo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Conector recto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cto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cto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cto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cto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upo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Conector recto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ector recto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ector recto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ector recto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ector recto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Conector recto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cto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cto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cto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cto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o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Conector recto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cto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cto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cto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cto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upo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Conector recto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cto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cto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cto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ector recto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Conector recto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cto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cto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cto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cto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rtlCol="0"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cxnSp>
        <p:nvCxnSpPr>
          <p:cNvPr id="58" name="Conector recto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0AEBAC-8DE1-444C-BF68-A9E71BDAD572}" type="datetime1">
              <a:rPr lang="es-ES" noProof="0" smtClean="0"/>
              <a:t>07/04/2021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8ADCE9-2746-4109-93AE-44EE791AF1DC}" type="datetime1">
              <a:rPr lang="es-ES" noProof="0" smtClean="0"/>
              <a:t>07/04/2021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2BC022-307C-4A17-8ECE-8018BAABE805}" type="datetime1">
              <a:rPr lang="es-ES" noProof="0" smtClean="0"/>
              <a:t>07/04/2021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Conector recto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o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Conector recto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cto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cto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cto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cto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upo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Conector recto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ector recto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ector recto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ector recto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ector recto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Conector recto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cto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cto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cto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cto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o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Conector recto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cto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cto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cto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cto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upo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Conector recto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cto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cto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ector recto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ector recto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Conector recto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cto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cto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cto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cto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rtlCol="0"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58" name="Conector recto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462D9E-4F32-418B-903F-7C9AD8E728F8}" type="datetime1">
              <a:rPr lang="es-ES" noProof="0" smtClean="0"/>
              <a:t>07/04/2021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28A51F-FBD3-41FB-89C1-BA983868FB20}" type="datetime1">
              <a:rPr lang="es-ES" noProof="0" smtClean="0"/>
              <a:t>07/04/2021</a:t>
            </a:fld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F4E612-CD29-443D-90FA-23CF62D2F102}" type="datetime1">
              <a:rPr lang="es-ES" noProof="0" smtClean="0"/>
              <a:t>07/04/2021</a:t>
            </a:fld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upo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Conector recto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ector recto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ector recto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ector recto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ector recto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ector recto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ector recto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ector recto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ector recto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ector recto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ector recto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ector recto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ector recto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ector recto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ector recto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ector recto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upo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Conector recto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Conector recto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Conector recto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Conector recto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Conector recto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upo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Conector recto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Conector recto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Conector recto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Conector recto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Conector recto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Conector recto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Conector recto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Conector recto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Conector recto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Conector recto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upo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Conector recto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Conector recto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Conector recto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Conector recto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Conector recto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upo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Conector recto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Conector recto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Conector recto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Conector recto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Conector recto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Conector recto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Conector recto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Conector recto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Conector recto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Conector recto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Marcador de posición de pie de página 2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212" name="Marcador de posición de fecha 2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40C2A6-AF01-4DD1-94C7-453C3ED9264F}" type="datetime1">
              <a:rPr lang="es-ES" noProof="0" smtClean="0"/>
              <a:t>07/04/2021</a:t>
            </a:fld>
            <a:endParaRPr lang="es-ES" noProof="0" dirty="0"/>
          </a:p>
        </p:txBody>
      </p:sp>
      <p:sp>
        <p:nvSpPr>
          <p:cNvPr id="214" name="Marcador de posición de número de diapositiva 2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leyenda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Conector recto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upo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Conector recto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cto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cto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cto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cto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upo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Conector recto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ector recto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ector recto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ector recto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ector recto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Conector recto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cto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cto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recto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ector recto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upo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Conector recto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cto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cto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cto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cto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upo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Conector recto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ector recto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ector recto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ector recto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ector recto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Conector recto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cto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cto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recto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cto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ángulo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60" name="Conector recto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492F1B4-63C4-4019-9F7F-8F2DD95C80A5}" type="datetime1">
              <a:rPr lang="es-ES" noProof="0" smtClean="0"/>
              <a:t>07/04/2021</a:t>
            </a:fld>
            <a:endParaRPr lang="es-ES" noProof="0" dirty="0"/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Conector recto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upo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Conector recto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cto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cto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cto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cto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upo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Conector recto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ector recto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ector recto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ector recto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ector recto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Conector recto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cto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cto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cto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recto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o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Conector recto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cto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cto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cto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cto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o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Conector recto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cto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ector recto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ector recto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ector recto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Conector recto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cto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cto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cto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recto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ángulo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59" name="Conector recto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quiera agregar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upo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Conector recto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ector recto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ctor recto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 recto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recto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ector recto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ector recto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ector recto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ector recto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ector recto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cto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cto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ctor recto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ector recto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 recto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ector recto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upo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Conector recto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Conector recto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onector recto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Conector recto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ector recto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upo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Conector recto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Conector recto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Conector recto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Conector recto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Conector recto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Conector recto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Conector recto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Conector recto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Conector recto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Conector recto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upo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Conector recto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onector recto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ector recto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ector recto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Conector recto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upo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Conector recto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Conector recto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Conector recto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Conector recto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Conector recto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Conector recto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ector recto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onector recto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Conector recto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ector recto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cxnSp>
        <p:nvCxnSpPr>
          <p:cNvPr id="148" name="Conector recto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53653A19-589A-4045-A0A7-A0896C41DFBA}" type="datetime1">
              <a:rPr lang="es-ES" noProof="0" smtClean="0"/>
              <a:t>07/04/2021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768096" y="548639"/>
            <a:ext cx="8110727" cy="720121"/>
          </a:xfr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MX" sz="400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Formato académico</a:t>
            </a:r>
            <a:endParaRPr lang="es-CL" sz="4000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704088" y="1984247"/>
            <a:ext cx="10835640" cy="3604993"/>
          </a:xfrm>
        </p:spPr>
        <p:txBody>
          <a:bodyPr>
            <a:normAutofit/>
          </a:bodyPr>
          <a:lstStyle/>
          <a:p>
            <a:pPr algn="just"/>
            <a:r>
              <a:rPr lang="es-MX" sz="1800" dirty="0">
                <a:solidFill>
                  <a:schemeClr val="tx1"/>
                </a:solidFill>
                <a:cs typeface="Times New Roman" pitchFamily="18" charset="0"/>
              </a:rPr>
              <a:t>Académico es un formato de presentación que se enmarca en el ciclo de crecimiento del estudiante desde su ciclo inicial al final.</a:t>
            </a:r>
          </a:p>
          <a:p>
            <a:pPr algn="just"/>
            <a:r>
              <a:rPr lang="es-MX" sz="1800" dirty="0">
                <a:solidFill>
                  <a:schemeClr val="tx1"/>
                </a:solidFill>
                <a:cs typeface="Times New Roman" pitchFamily="18" charset="0"/>
              </a:rPr>
              <a:t>Tiene por objetivo dar a conocer al estudiante la estructura básica y formal de una presentación para dar a conocer una investigación o actividad.</a:t>
            </a:r>
          </a:p>
          <a:p>
            <a:pPr algn="just"/>
            <a:r>
              <a:rPr lang="es-MX" sz="1800" dirty="0">
                <a:cs typeface="Times New Roman" pitchFamily="18" charset="0"/>
              </a:rPr>
              <a:t>Es una estructura estándar por lo que es muy importante que la adoptes para todas tus exposiciones.</a:t>
            </a:r>
            <a:endParaRPr lang="es-MX" sz="1800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/>
            <a:r>
              <a:rPr lang="es-MX" sz="1800" dirty="0">
                <a:cs typeface="Times New Roman" pitchFamily="18" charset="0"/>
              </a:rPr>
              <a:t>Este formato puede ser convertido de 16:9 a 4:3 según lo solicite el profesor.</a:t>
            </a:r>
          </a:p>
          <a:p>
            <a:pPr algn="just"/>
            <a:r>
              <a:rPr lang="es-MX" sz="1800" dirty="0">
                <a:solidFill>
                  <a:schemeClr val="tx1"/>
                </a:solidFill>
                <a:cs typeface="Times New Roman" pitchFamily="18" charset="0"/>
              </a:rPr>
              <a:t>Luego de la lámina del título de la presentación se han incluido láminas explicativas que complementarán tu exposición</a:t>
            </a:r>
            <a:r>
              <a:rPr lang="es-MX" sz="1800" dirty="0">
                <a:cs typeface="Times New Roman" pitchFamily="18" charset="0"/>
              </a:rPr>
              <a:t>.</a:t>
            </a:r>
            <a:endParaRPr lang="es-E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C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CL" dirty="0"/>
          </a:p>
        </p:txBody>
      </p:sp>
      <p:pic>
        <p:nvPicPr>
          <p:cNvPr id="8" name="3 Imagen" descr="UDLA-Universidad de Las Américas">
            <a:extLst>
              <a:ext uri="{FF2B5EF4-FFF2-40B4-BE49-F238E27FC236}">
                <a16:creationId xmlns:a16="http://schemas.microsoft.com/office/drawing/2014/main" id="{7435AE93-CAC0-4FAB-96A6-002D987C42A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2704" y="557783"/>
            <a:ext cx="20859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brasse\Desktop\documentos Púlsar\logos\UDLA - Logo Púlsar 5x10 cms-01.png">
            <a:extLst>
              <a:ext uri="{FF2B5EF4-FFF2-40B4-BE49-F238E27FC236}">
                <a16:creationId xmlns:a16="http://schemas.microsoft.com/office/drawing/2014/main" id="{07C27463-7262-4061-9615-C9EF8A97C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566" y="5058888"/>
            <a:ext cx="2232019" cy="111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08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051560" y="1988840"/>
            <a:ext cx="10085832" cy="3589000"/>
          </a:xfrm>
        </p:spPr>
        <p:txBody>
          <a:bodyPr>
            <a:normAutofit/>
          </a:bodyPr>
          <a:lstStyle/>
          <a:p>
            <a:pPr algn="just"/>
            <a:r>
              <a:rPr lang="es-ES" dirty="0">
                <a:cs typeface="Times New Roman" pitchFamily="18" charset="0"/>
              </a:rPr>
              <a:t>Las siguientes láminas son solo ilustrativas. No necesariamente se deben utilizar en la presentación.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C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C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65382B91-FBBB-4241-A15F-B71DAE515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39496"/>
            <a:ext cx="8983513" cy="740664"/>
          </a:xfrm>
        </p:spPr>
        <p:txBody>
          <a:bodyPr>
            <a:normAutofit/>
          </a:bodyPr>
          <a:lstStyle/>
          <a:p>
            <a:r>
              <a:rPr lang="es-CL" sz="4400" dirty="0">
                <a:cs typeface="Times New Roman" pitchFamily="18" charset="0"/>
              </a:rPr>
              <a:t>Consideraciones generales</a:t>
            </a:r>
          </a:p>
        </p:txBody>
      </p:sp>
      <p:pic>
        <p:nvPicPr>
          <p:cNvPr id="5" name="3 Imagen" descr="UDLA-Universidad de Las Américas">
            <a:extLst>
              <a:ext uri="{FF2B5EF4-FFF2-40B4-BE49-F238E27FC236}">
                <a16:creationId xmlns:a16="http://schemas.microsoft.com/office/drawing/2014/main" id="{A3E147A0-B1E5-4358-BB91-C405FE193F9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2704" y="557783"/>
            <a:ext cx="20859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brasse\Desktop\documentos Púlsar\logos\UDLA - Logo Púlsar 5x10 cms-01.png">
            <a:extLst>
              <a:ext uri="{FF2B5EF4-FFF2-40B4-BE49-F238E27FC236}">
                <a16:creationId xmlns:a16="http://schemas.microsoft.com/office/drawing/2014/main" id="{E061EC82-E9D5-44E0-A80A-64FB04703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566" y="5058888"/>
            <a:ext cx="2232019" cy="111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56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Imagen" descr="UDLA-Universidad de Las Américas">
            <a:extLst>
              <a:ext uri="{FF2B5EF4-FFF2-40B4-BE49-F238E27FC236}">
                <a16:creationId xmlns:a16="http://schemas.microsoft.com/office/drawing/2014/main" id="{386661E3-5192-4B2F-A262-0E94EEF2EBE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2704" y="557783"/>
            <a:ext cx="20859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2D6D0FBE-0143-4A42-B879-B26F636017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227" r="6410"/>
          <a:stretch/>
        </p:blipFill>
        <p:spPr>
          <a:xfrm>
            <a:off x="1070466" y="553310"/>
            <a:ext cx="6509910" cy="5035034"/>
          </a:xfrm>
          <a:prstGeom prst="rect">
            <a:avLst/>
          </a:prstGeom>
        </p:spPr>
      </p:pic>
      <p:pic>
        <p:nvPicPr>
          <p:cNvPr id="7" name="Picture 2" descr="C:\Users\brasse\Desktop\documentos Púlsar\logos\UDLA - Logo Púlsar 5x10 cms-01.png">
            <a:extLst>
              <a:ext uri="{FF2B5EF4-FFF2-40B4-BE49-F238E27FC236}">
                <a16:creationId xmlns:a16="http://schemas.microsoft.com/office/drawing/2014/main" id="{72906F08-1710-4794-A8B4-A0DD84D94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566" y="5058888"/>
            <a:ext cx="2232019" cy="111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00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Imagen" descr="UDLA-Universidad de Las Américas">
            <a:extLst>
              <a:ext uri="{FF2B5EF4-FFF2-40B4-BE49-F238E27FC236}">
                <a16:creationId xmlns:a16="http://schemas.microsoft.com/office/drawing/2014/main" id="{82ACE3DD-4AA1-4B86-B2DE-CC7AB4EE95CF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2704" y="557783"/>
            <a:ext cx="20859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D19DC60-BF3B-4513-9055-06F3390C25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600" r="6250"/>
          <a:stretch/>
        </p:blipFill>
        <p:spPr>
          <a:xfrm>
            <a:off x="1053320" y="561593"/>
            <a:ext cx="6463048" cy="5028304"/>
          </a:xfrm>
          <a:prstGeom prst="rect">
            <a:avLst/>
          </a:prstGeom>
        </p:spPr>
      </p:pic>
      <p:pic>
        <p:nvPicPr>
          <p:cNvPr id="7" name="Picture 2" descr="C:\Users\brasse\Desktop\documentos Púlsar\logos\UDLA - Logo Púlsar 5x10 cms-01.png">
            <a:extLst>
              <a:ext uri="{FF2B5EF4-FFF2-40B4-BE49-F238E27FC236}">
                <a16:creationId xmlns:a16="http://schemas.microsoft.com/office/drawing/2014/main" id="{1E29C556-1AC0-4AB6-AEA1-522E1F679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566" y="5058888"/>
            <a:ext cx="2232019" cy="111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87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Imagen" descr="UDLA-Universidad de Las Américas">
            <a:extLst>
              <a:ext uri="{FF2B5EF4-FFF2-40B4-BE49-F238E27FC236}">
                <a16:creationId xmlns:a16="http://schemas.microsoft.com/office/drawing/2014/main" id="{8C062170-5878-4A7E-8AC1-D3C9E956097F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2704" y="557783"/>
            <a:ext cx="20859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CC4981E-A941-4AFE-9634-1799D1E1CE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450" r="6250"/>
          <a:stretch/>
        </p:blipFill>
        <p:spPr>
          <a:xfrm>
            <a:off x="1053320" y="557783"/>
            <a:ext cx="6490479" cy="5028780"/>
          </a:xfrm>
          <a:prstGeom prst="rect">
            <a:avLst/>
          </a:prstGeom>
        </p:spPr>
      </p:pic>
      <p:pic>
        <p:nvPicPr>
          <p:cNvPr id="7" name="Picture 2" descr="C:\Users\brasse\Desktop\documentos Púlsar\logos\UDLA - Logo Púlsar 5x10 cms-01.png">
            <a:extLst>
              <a:ext uri="{FF2B5EF4-FFF2-40B4-BE49-F238E27FC236}">
                <a16:creationId xmlns:a16="http://schemas.microsoft.com/office/drawing/2014/main" id="{E0E6877D-4F20-4074-921B-4E59CBD51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566" y="5058888"/>
            <a:ext cx="2232019" cy="111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1069841" y="1263193"/>
            <a:ext cx="9126656" cy="718726"/>
          </a:xfr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sz="440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Título de la presentación</a:t>
            </a:r>
            <a:endParaRPr lang="es-CL" sz="4400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34432" y="3429000"/>
            <a:ext cx="7022599" cy="2643206"/>
          </a:xfrm>
        </p:spPr>
        <p:txBody>
          <a:bodyPr>
            <a:normAutofit/>
          </a:bodyPr>
          <a:lstStyle/>
          <a:p>
            <a:pPr algn="just"/>
            <a:r>
              <a:rPr lang="es-ES" dirty="0">
                <a:solidFill>
                  <a:schemeClr val="tx1"/>
                </a:solidFill>
                <a:cs typeface="Times New Roman" pitchFamily="18" charset="0"/>
              </a:rPr>
              <a:t>Asignatura:</a:t>
            </a:r>
          </a:p>
          <a:p>
            <a:pPr algn="just"/>
            <a:r>
              <a:rPr lang="es-ES" dirty="0">
                <a:solidFill>
                  <a:schemeClr val="tx1"/>
                </a:solidFill>
                <a:cs typeface="Times New Roman" pitchFamily="18" charset="0"/>
              </a:rPr>
              <a:t>Nombre asignatura</a:t>
            </a:r>
          </a:p>
          <a:p>
            <a:pPr algn="just"/>
            <a:r>
              <a:rPr lang="es-ES" dirty="0">
                <a:solidFill>
                  <a:schemeClr val="tx1"/>
                </a:solidFill>
                <a:cs typeface="Times New Roman" pitchFamily="18" charset="0"/>
              </a:rPr>
              <a:t>Profesor/es responsable/s:</a:t>
            </a:r>
            <a:endParaRPr lang="es-CL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/>
            <a:r>
              <a:rPr lang="es-ES" dirty="0">
                <a:solidFill>
                  <a:schemeClr val="tx1"/>
                </a:solidFill>
                <a:cs typeface="Times New Roman" pitchFamily="18" charset="0"/>
              </a:rPr>
              <a:t>Nombre del profesor</a:t>
            </a:r>
            <a:endParaRPr lang="es-CL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/>
            <a:r>
              <a:rPr lang="es-ES" dirty="0">
                <a:solidFill>
                  <a:schemeClr val="tx1"/>
                </a:solidFill>
                <a:cs typeface="Times New Roman" pitchFamily="18" charset="0"/>
              </a:rPr>
              <a:t>Estudiantes:</a:t>
            </a:r>
            <a:endParaRPr lang="es-CL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/>
            <a:r>
              <a:rPr lang="es-ES" dirty="0">
                <a:solidFill>
                  <a:schemeClr val="tx1"/>
                </a:solidFill>
                <a:cs typeface="Times New Roman" pitchFamily="18" charset="0"/>
              </a:rPr>
              <a:t>Nombres de los estudiantes (orden alfabético, hacia el lado)</a:t>
            </a:r>
          </a:p>
          <a:p>
            <a:pPr algn="just"/>
            <a:endParaRPr lang="es-ES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/>
            <a:r>
              <a:rPr lang="es-ES" dirty="0">
                <a:solidFill>
                  <a:schemeClr val="tx1"/>
                </a:solidFill>
                <a:cs typeface="Times New Roman" pitchFamily="18" charset="0"/>
              </a:rPr>
              <a:t>MES – AÑO</a:t>
            </a:r>
            <a:endParaRPr lang="es-CL" dirty="0">
              <a:solidFill>
                <a:schemeClr val="tx1"/>
              </a:solidFill>
              <a:cs typeface="Times New Roman" pitchFamily="18" charset="0"/>
            </a:endParaRPr>
          </a:p>
          <a:p>
            <a:endParaRPr lang="es-C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CL" dirty="0"/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6744072" y="205512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4367808" y="2343152"/>
            <a:ext cx="4968552" cy="338554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cs typeface="Times New Roman" pitchFamily="18" charset="0"/>
              </a:rPr>
              <a:t>Fuente “Arial” 44 pt. o “Times New </a:t>
            </a:r>
            <a:r>
              <a:rPr lang="es-CL" sz="1600" dirty="0" err="1">
                <a:cs typeface="Times New Roman" pitchFamily="18" charset="0"/>
              </a:rPr>
              <a:t>Roman</a:t>
            </a:r>
            <a:r>
              <a:rPr lang="es-CL" sz="1600" dirty="0">
                <a:cs typeface="Times New Roman" pitchFamily="18" charset="0"/>
              </a:rPr>
              <a:t>” 44 pt.</a:t>
            </a:r>
          </a:p>
        </p:txBody>
      </p:sp>
      <p:pic>
        <p:nvPicPr>
          <p:cNvPr id="1026" name="Picture 2" descr="C:\Users\brasse\Desktop\documentos Púlsar\logos\UDLA - Logo Púlsar 5x10 cms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548" y="4176295"/>
            <a:ext cx="2232019" cy="111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3 Imagen" descr="UDLA-Universidad de Las Américas">
            <a:extLst>
              <a:ext uri="{FF2B5EF4-FFF2-40B4-BE49-F238E27FC236}">
                <a16:creationId xmlns:a16="http://schemas.microsoft.com/office/drawing/2014/main" id="{F83408A7-67EA-4753-8A62-AA9FCFE5CB61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52704" y="557783"/>
            <a:ext cx="20859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3 CuadroTexto">
            <a:extLst>
              <a:ext uri="{FF2B5EF4-FFF2-40B4-BE49-F238E27FC236}">
                <a16:creationId xmlns:a16="http://schemas.microsoft.com/office/drawing/2014/main" id="{C4B30E51-257B-4FEF-8F20-8BDAC1788F8F}"/>
              </a:ext>
            </a:extLst>
          </p:cNvPr>
          <p:cNvSpPr txBox="1"/>
          <p:nvPr/>
        </p:nvSpPr>
        <p:spPr>
          <a:xfrm>
            <a:off x="5772755" y="3427179"/>
            <a:ext cx="4968552" cy="338554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cs typeface="Times New Roman" pitchFamily="18" charset="0"/>
              </a:rPr>
              <a:t>Fuente “Arial” 20 pt. o “Times New </a:t>
            </a:r>
            <a:r>
              <a:rPr lang="es-CL" sz="1600" dirty="0" err="1">
                <a:cs typeface="Times New Roman" pitchFamily="18" charset="0"/>
              </a:rPr>
              <a:t>Roman</a:t>
            </a:r>
            <a:r>
              <a:rPr lang="es-CL" sz="1600" dirty="0">
                <a:cs typeface="Times New Roman" pitchFamily="18" charset="0"/>
              </a:rPr>
              <a:t>” 20 pt.</a:t>
            </a:r>
          </a:p>
        </p:txBody>
      </p:sp>
      <p:cxnSp>
        <p:nvCxnSpPr>
          <p:cNvPr id="10" name="12 Conector recto de flecha">
            <a:extLst>
              <a:ext uri="{FF2B5EF4-FFF2-40B4-BE49-F238E27FC236}">
                <a16:creationId xmlns:a16="http://schemas.microsoft.com/office/drawing/2014/main" id="{37E2BCA7-56F2-41DC-B7B9-2AD7A822D267}"/>
              </a:ext>
            </a:extLst>
          </p:cNvPr>
          <p:cNvCxnSpPr>
            <a:cxnSpLocks/>
          </p:cNvCxnSpPr>
          <p:nvPr/>
        </p:nvCxnSpPr>
        <p:spPr>
          <a:xfrm flipH="1">
            <a:off x="4727913" y="3689875"/>
            <a:ext cx="905256" cy="448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76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0704" y="557784"/>
            <a:ext cx="8668656" cy="704088"/>
          </a:xfrm>
        </p:spPr>
        <p:txBody>
          <a:bodyPr>
            <a:noAutofit/>
          </a:bodyPr>
          <a:lstStyle/>
          <a:p>
            <a:r>
              <a:rPr lang="es-MX" sz="4400" dirty="0">
                <a:cs typeface="Times New Roman" pitchFamily="18" charset="0"/>
              </a:rPr>
              <a:t>Agenda</a:t>
            </a:r>
            <a:endParaRPr lang="es-CL" sz="2000" dirty="0">
              <a:cs typeface="Times New Roman" pitchFamily="18" charset="0"/>
            </a:endParaRPr>
          </a:p>
        </p:txBody>
      </p:sp>
      <p:sp>
        <p:nvSpPr>
          <p:cNvPr id="8" name="2 Marcador de contenido">
            <a:extLst>
              <a:ext uri="{FF2B5EF4-FFF2-40B4-BE49-F238E27FC236}">
                <a16:creationId xmlns:a16="http://schemas.microsoft.com/office/drawing/2014/main" id="{0E8317D2-5BE4-4695-937E-D283F6DF278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60704" y="1988840"/>
            <a:ext cx="10076688" cy="3607288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>
                <a:cs typeface="Times New Roman" pitchFamily="18" charset="0"/>
              </a:rPr>
              <a:t>Mostrar lo que tratará la presentación. Cada apartado tiene un número de página indicado en el punto rojo.</a:t>
            </a:r>
          </a:p>
          <a:p>
            <a:pPr algn="just"/>
            <a:endParaRPr lang="es-ES" dirty="0">
              <a:cs typeface="Times New Roman" pitchFamily="18" charset="0"/>
            </a:endParaRPr>
          </a:p>
          <a:p>
            <a:pPr algn="just"/>
            <a:r>
              <a:rPr lang="es-ES" dirty="0">
                <a:cs typeface="Times New Roman" pitchFamily="18" charset="0"/>
              </a:rPr>
              <a:t>Introducción								3</a:t>
            </a:r>
          </a:p>
          <a:p>
            <a:pPr algn="just"/>
            <a:r>
              <a:rPr lang="es-ES" dirty="0">
                <a:cs typeface="Times New Roman" pitchFamily="18" charset="0"/>
              </a:rPr>
              <a:t>Objetivos								4</a:t>
            </a:r>
          </a:p>
          <a:p>
            <a:pPr algn="just"/>
            <a:r>
              <a:rPr lang="es-ES" dirty="0">
                <a:cs typeface="Times New Roman" pitchFamily="18" charset="0"/>
              </a:rPr>
              <a:t>Desarrollos								X</a:t>
            </a:r>
          </a:p>
          <a:p>
            <a:pPr algn="just"/>
            <a:r>
              <a:rPr lang="es-ES" dirty="0">
                <a:cs typeface="Times New Roman" pitchFamily="18" charset="0"/>
              </a:rPr>
              <a:t>Conclusiones								X</a:t>
            </a:r>
          </a:p>
          <a:p>
            <a:pPr algn="just"/>
            <a:r>
              <a:rPr lang="es-ES" dirty="0">
                <a:cs typeface="Times New Roman" pitchFamily="18" charset="0"/>
              </a:rPr>
              <a:t>Bibliografía								X</a:t>
            </a:r>
          </a:p>
          <a:p>
            <a:pPr algn="just"/>
            <a:endParaRPr lang="es-C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C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10 CuadroTexto">
            <a:extLst>
              <a:ext uri="{FF2B5EF4-FFF2-40B4-BE49-F238E27FC236}">
                <a16:creationId xmlns:a16="http://schemas.microsoft.com/office/drawing/2014/main" id="{431385F8-AFCE-48B4-9F57-115356EB01CF}"/>
              </a:ext>
            </a:extLst>
          </p:cNvPr>
          <p:cNvSpPr txBox="1"/>
          <p:nvPr/>
        </p:nvSpPr>
        <p:spPr>
          <a:xfrm>
            <a:off x="6040537" y="4956013"/>
            <a:ext cx="2448272" cy="58477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1600" dirty="0">
                <a:cs typeface="Times New Roman" pitchFamily="18" charset="0"/>
              </a:rPr>
              <a:t>Son los números de página.</a:t>
            </a:r>
          </a:p>
        </p:txBody>
      </p:sp>
      <p:cxnSp>
        <p:nvCxnSpPr>
          <p:cNvPr id="7" name="9 Conector recto de flecha">
            <a:extLst>
              <a:ext uri="{FF2B5EF4-FFF2-40B4-BE49-F238E27FC236}">
                <a16:creationId xmlns:a16="http://schemas.microsoft.com/office/drawing/2014/main" id="{5566B0BF-B5B7-41F5-B2E1-B9D1707DC170}"/>
              </a:ext>
            </a:extLst>
          </p:cNvPr>
          <p:cNvCxnSpPr>
            <a:cxnSpLocks/>
          </p:cNvCxnSpPr>
          <p:nvPr/>
        </p:nvCxnSpPr>
        <p:spPr>
          <a:xfrm flipV="1">
            <a:off x="8577216" y="4534948"/>
            <a:ext cx="576064" cy="3499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3 Imagen" descr="UDLA-Universidad de Las Américas">
            <a:extLst>
              <a:ext uri="{FF2B5EF4-FFF2-40B4-BE49-F238E27FC236}">
                <a16:creationId xmlns:a16="http://schemas.microsoft.com/office/drawing/2014/main" id="{31122EF7-03F3-4233-868B-B2AD6FFE7840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2704" y="557783"/>
            <a:ext cx="20859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brasse\Desktop\documentos Púlsar\logos\UDLA - Logo Púlsar 5x10 cms-01.png">
            <a:extLst>
              <a:ext uri="{FF2B5EF4-FFF2-40B4-BE49-F238E27FC236}">
                <a16:creationId xmlns:a16="http://schemas.microsoft.com/office/drawing/2014/main" id="{83C87DAA-C31C-48AD-A2EA-423E6F144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566" y="5058888"/>
            <a:ext cx="2232019" cy="111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B42829F4-D95B-4F11-B9C0-DC57E2225C8B}"/>
              </a:ext>
            </a:extLst>
          </p:cNvPr>
          <p:cNvSpPr/>
          <p:nvPr/>
        </p:nvSpPr>
        <p:spPr>
          <a:xfrm>
            <a:off x="10896601" y="5290457"/>
            <a:ext cx="533400" cy="500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/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061018" y="1988840"/>
            <a:ext cx="10076374" cy="3607288"/>
          </a:xfrm>
        </p:spPr>
        <p:txBody>
          <a:bodyPr>
            <a:normAutofit/>
          </a:bodyPr>
          <a:lstStyle/>
          <a:p>
            <a:pPr algn="just"/>
            <a:r>
              <a:rPr lang="es-ES" dirty="0">
                <a:cs typeface="Times New Roman" pitchFamily="18" charset="0"/>
              </a:rPr>
              <a:t>Describir la problemática o tema a tratar.</a:t>
            </a:r>
          </a:p>
          <a:p>
            <a:pPr algn="just"/>
            <a:r>
              <a:rPr lang="es-ES" dirty="0">
                <a:cs typeface="Times New Roman" pitchFamily="18" charset="0"/>
              </a:rPr>
              <a:t>Acompañar de una imagen que ilustre la situación.</a:t>
            </a:r>
          </a:p>
          <a:p>
            <a:pPr algn="just"/>
            <a:r>
              <a:rPr lang="es-ES" dirty="0">
                <a:cs typeface="Times New Roman" pitchFamily="18" charset="0"/>
              </a:rPr>
              <a:t>Considerar no más de tres párrafos de texto.</a:t>
            </a:r>
          </a:p>
          <a:p>
            <a:pPr marL="0" indent="0" algn="just">
              <a:buNone/>
            </a:pP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C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C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D8B7E617-AD28-4FB4-B75B-C26AFCAC7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018" y="548640"/>
            <a:ext cx="7931224" cy="713232"/>
          </a:xfrm>
        </p:spPr>
        <p:txBody>
          <a:bodyPr>
            <a:noAutofit/>
          </a:bodyPr>
          <a:lstStyle/>
          <a:p>
            <a:r>
              <a:rPr lang="es-MX" sz="4400" dirty="0">
                <a:cs typeface="Times New Roman" pitchFamily="18" charset="0"/>
              </a:rPr>
              <a:t>Introducción</a:t>
            </a:r>
            <a:endParaRPr lang="es-CL" sz="2000" dirty="0">
              <a:cs typeface="Times New Roman" pitchFamily="18" charset="0"/>
            </a:endParaRPr>
          </a:p>
        </p:txBody>
      </p:sp>
      <p:pic>
        <p:nvPicPr>
          <p:cNvPr id="6" name="3 Imagen" descr="UDLA-Universidad de Las Américas">
            <a:extLst>
              <a:ext uri="{FF2B5EF4-FFF2-40B4-BE49-F238E27FC236}">
                <a16:creationId xmlns:a16="http://schemas.microsoft.com/office/drawing/2014/main" id="{8C3A317A-1ECC-465B-AB2A-2D97021F24EE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2704" y="557783"/>
            <a:ext cx="20859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brasse\Desktop\documentos Púlsar\logos\UDLA - Logo Púlsar 5x10 cms-01.png">
            <a:extLst>
              <a:ext uri="{FF2B5EF4-FFF2-40B4-BE49-F238E27FC236}">
                <a16:creationId xmlns:a16="http://schemas.microsoft.com/office/drawing/2014/main" id="{F60AAF8A-6D6F-4DF6-B23F-3C1A8478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566" y="5058888"/>
            <a:ext cx="2232019" cy="111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1072EBEF-5D24-4990-9F2C-9E31AE14BC87}"/>
              </a:ext>
            </a:extLst>
          </p:cNvPr>
          <p:cNvSpPr/>
          <p:nvPr/>
        </p:nvSpPr>
        <p:spPr>
          <a:xfrm>
            <a:off x="10896601" y="5290457"/>
            <a:ext cx="533400" cy="500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0729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9848" y="548639"/>
            <a:ext cx="8759952" cy="713233"/>
          </a:xfrm>
        </p:spPr>
        <p:txBody>
          <a:bodyPr>
            <a:normAutofit/>
          </a:bodyPr>
          <a:lstStyle/>
          <a:p>
            <a:r>
              <a:rPr lang="es-CL" sz="4400" dirty="0">
                <a:cs typeface="Times New Roman" pitchFamily="18" charset="0"/>
              </a:rPr>
              <a:t>Objetivos</a:t>
            </a:r>
          </a:p>
        </p:txBody>
      </p:sp>
      <p:sp>
        <p:nvSpPr>
          <p:cNvPr id="10" name="2 Marcador de contenido">
            <a:extLst>
              <a:ext uri="{FF2B5EF4-FFF2-40B4-BE49-F238E27FC236}">
                <a16:creationId xmlns:a16="http://schemas.microsoft.com/office/drawing/2014/main" id="{30B1B281-28F4-4CD3-B41D-FEB3CCB528F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69848" y="1988840"/>
            <a:ext cx="10076688" cy="3616432"/>
          </a:xfrm>
        </p:spPr>
        <p:txBody>
          <a:bodyPr>
            <a:normAutofit/>
          </a:bodyPr>
          <a:lstStyle/>
          <a:p>
            <a:pPr algn="just"/>
            <a:r>
              <a:rPr lang="es-ES" dirty="0">
                <a:cs typeface="Times New Roman" pitchFamily="18" charset="0"/>
              </a:rPr>
              <a:t>Mostrar lo que convoca escuchar en la presentación o solicita el docente o académico que expongan.</a:t>
            </a:r>
          </a:p>
          <a:p>
            <a:pPr algn="just"/>
            <a:r>
              <a:rPr lang="es-ES" dirty="0">
                <a:cs typeface="Times New Roman" pitchFamily="18" charset="0"/>
              </a:rPr>
              <a:t>Usar un verbo en infinitivo. </a:t>
            </a:r>
          </a:p>
          <a:p>
            <a:pPr algn="just"/>
            <a:endParaRPr lang="es-ES" dirty="0">
              <a:cs typeface="Times New Roman" pitchFamily="18" charset="0"/>
            </a:endParaRPr>
          </a:p>
          <a:p>
            <a:pPr algn="just"/>
            <a:r>
              <a:rPr lang="es-ES" dirty="0">
                <a:cs typeface="Times New Roman" pitchFamily="18" charset="0"/>
              </a:rPr>
              <a:t>Los objetivos específicos son una apertura del objetivo general.</a:t>
            </a:r>
          </a:p>
          <a:p>
            <a:pPr algn="just"/>
            <a:r>
              <a:rPr lang="es-ES" dirty="0">
                <a:cs typeface="Times New Roman" pitchFamily="18" charset="0"/>
              </a:rPr>
              <a:t>Objetivo general: Dar a conocer/mostrar la mejora al proceso de…</a:t>
            </a:r>
          </a:p>
          <a:p>
            <a:pPr algn="just"/>
            <a:r>
              <a:rPr lang="es-ES" dirty="0">
                <a:cs typeface="Times New Roman" pitchFamily="18" charset="0"/>
              </a:rPr>
              <a:t>Objetivos específicos: Describir el proceso de… // Elaborar el diagnóstico de la situación actual de…</a:t>
            </a:r>
          </a:p>
          <a:p>
            <a:pPr algn="just"/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C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C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3 Imagen" descr="UDLA-Universidad de Las Américas">
            <a:extLst>
              <a:ext uri="{FF2B5EF4-FFF2-40B4-BE49-F238E27FC236}">
                <a16:creationId xmlns:a16="http://schemas.microsoft.com/office/drawing/2014/main" id="{267149C4-3D3A-44FA-B492-DCA27EEC9ABD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2704" y="557783"/>
            <a:ext cx="20859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brasse\Desktop\documentos Púlsar\logos\UDLA - Logo Púlsar 5x10 cms-01.png">
            <a:extLst>
              <a:ext uri="{FF2B5EF4-FFF2-40B4-BE49-F238E27FC236}">
                <a16:creationId xmlns:a16="http://schemas.microsoft.com/office/drawing/2014/main" id="{05E1CAE5-9884-4114-91C2-934AB8266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566" y="5058888"/>
            <a:ext cx="2232019" cy="111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CE240186-7EE6-45EC-8265-13C2BC805598}"/>
              </a:ext>
            </a:extLst>
          </p:cNvPr>
          <p:cNvSpPr/>
          <p:nvPr/>
        </p:nvSpPr>
        <p:spPr>
          <a:xfrm>
            <a:off x="10896601" y="5290457"/>
            <a:ext cx="533400" cy="500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/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060704" y="1988840"/>
            <a:ext cx="10049256" cy="3598144"/>
          </a:xfrm>
        </p:spPr>
        <p:txBody>
          <a:bodyPr>
            <a:normAutofit/>
          </a:bodyPr>
          <a:lstStyle/>
          <a:p>
            <a:pPr algn="just"/>
            <a:r>
              <a:rPr lang="es-CL" dirty="0">
                <a:cs typeface="Times New Roman" pitchFamily="18" charset="0"/>
              </a:rPr>
              <a:t>Mostrar lo que fue necesario hacer para desarrollar cada objetivo específico.</a:t>
            </a:r>
          </a:p>
          <a:p>
            <a:pPr algn="just"/>
            <a:r>
              <a:rPr lang="es-CL" dirty="0">
                <a:cs typeface="Times New Roman" pitchFamily="18" charset="0"/>
              </a:rPr>
              <a:t>Describir el método, técnicas, instrumentos, etc. que se utilizó.</a:t>
            </a:r>
          </a:p>
          <a:p>
            <a:pPr algn="just"/>
            <a:r>
              <a:rPr lang="es-CL" b="1" dirty="0">
                <a:cs typeface="Times New Roman" pitchFamily="18" charset="0"/>
              </a:rPr>
              <a:t>Acompañar con texto, imágenes, gráficos, tablas, etc. necesarios para explicar la lámina con SmartArt.</a:t>
            </a:r>
          </a:p>
          <a:p>
            <a:pPr algn="just"/>
            <a:r>
              <a:rPr lang="es-CL" dirty="0">
                <a:cs typeface="Times New Roman" pitchFamily="18" charset="0"/>
              </a:rPr>
              <a:t>Mostrar resultados y una breve reflexión de este, en cuento a su calidad obtenida.</a:t>
            </a:r>
          </a:p>
          <a:p>
            <a:pPr algn="just"/>
            <a:r>
              <a:rPr lang="es-CL" dirty="0">
                <a:cs typeface="Times New Roman" pitchFamily="18" charset="0"/>
              </a:rPr>
              <a:t>Aplicar para cada objetivo específico con títulos de láminas alusivas a cada objetivo específico.</a:t>
            </a:r>
          </a:p>
          <a:p>
            <a:pPr marL="0" indent="0" algn="just">
              <a:buNone/>
            </a:pPr>
            <a:endParaRPr lang="es-CL" dirty="0">
              <a:cs typeface="Times New Roman" pitchFamily="18" charset="0"/>
            </a:endParaRP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69E7D377-CBE7-4B5D-BDCD-E7E0E9ABB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704" y="548640"/>
            <a:ext cx="8769096" cy="722376"/>
          </a:xfrm>
        </p:spPr>
        <p:txBody>
          <a:bodyPr>
            <a:normAutofit/>
          </a:bodyPr>
          <a:lstStyle/>
          <a:p>
            <a:r>
              <a:rPr lang="es-CL" sz="4400" dirty="0">
                <a:cs typeface="Times New Roman" pitchFamily="18" charset="0"/>
              </a:rPr>
              <a:t>Desarrollo</a:t>
            </a:r>
          </a:p>
        </p:txBody>
      </p:sp>
      <p:pic>
        <p:nvPicPr>
          <p:cNvPr id="5" name="3 Imagen" descr="UDLA-Universidad de Las Américas">
            <a:extLst>
              <a:ext uri="{FF2B5EF4-FFF2-40B4-BE49-F238E27FC236}">
                <a16:creationId xmlns:a16="http://schemas.microsoft.com/office/drawing/2014/main" id="{5B242805-4190-47D5-9E4B-2F978B0222BD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2704" y="557783"/>
            <a:ext cx="20859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brasse\Desktop\documentos Púlsar\logos\UDLA - Logo Púlsar 5x10 cms-01.png">
            <a:extLst>
              <a:ext uri="{FF2B5EF4-FFF2-40B4-BE49-F238E27FC236}">
                <a16:creationId xmlns:a16="http://schemas.microsoft.com/office/drawing/2014/main" id="{C664122C-F836-4386-A30F-758D865DC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566" y="5058888"/>
            <a:ext cx="2232019" cy="111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FE5F4E7B-0695-4A34-99EE-476434A5990B}"/>
              </a:ext>
            </a:extLst>
          </p:cNvPr>
          <p:cNvSpPr/>
          <p:nvPr/>
        </p:nvSpPr>
        <p:spPr>
          <a:xfrm>
            <a:off x="10896601" y="5290457"/>
            <a:ext cx="533400" cy="500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7492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051560" y="1988840"/>
            <a:ext cx="10076688" cy="3607288"/>
          </a:xfrm>
        </p:spPr>
        <p:txBody>
          <a:bodyPr>
            <a:normAutofit/>
          </a:bodyPr>
          <a:lstStyle/>
          <a:p>
            <a:pPr algn="just"/>
            <a:r>
              <a:rPr lang="es-ES" dirty="0">
                <a:cs typeface="Times New Roman" pitchFamily="18" charset="0"/>
              </a:rPr>
              <a:t>Dar cuenta del cumplimiento de los objetivos específicos y del general del trabajo.</a:t>
            </a:r>
          </a:p>
          <a:p>
            <a:pPr algn="just"/>
            <a:r>
              <a:rPr lang="es-ES" dirty="0">
                <a:cs typeface="Times New Roman" pitchFamily="18" charset="0"/>
              </a:rPr>
              <a:t>Considerar al menos un párrafo por cada objetivo específico.</a:t>
            </a:r>
          </a:p>
          <a:p>
            <a:pPr algn="just"/>
            <a:r>
              <a:rPr lang="es-ES" dirty="0">
                <a:cs typeface="Times New Roman" pitchFamily="18" charset="0"/>
              </a:rPr>
              <a:t>Permitir al expositor anclar los contenidos principales de su presentación.</a:t>
            </a:r>
          </a:p>
          <a:p>
            <a:pPr algn="just"/>
            <a:endParaRPr lang="es-ES" dirty="0">
              <a:cs typeface="Times New Roman" pitchFamily="18" charset="0"/>
            </a:endParaRPr>
          </a:p>
          <a:p>
            <a:pPr algn="just"/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C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C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5D75F766-89CB-4685-B8AA-D679EA7D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48639"/>
            <a:ext cx="8778240" cy="731521"/>
          </a:xfrm>
        </p:spPr>
        <p:txBody>
          <a:bodyPr>
            <a:normAutofit/>
          </a:bodyPr>
          <a:lstStyle/>
          <a:p>
            <a:r>
              <a:rPr lang="es-CL" sz="4400" dirty="0">
                <a:cs typeface="Times New Roman" pitchFamily="18" charset="0"/>
              </a:rPr>
              <a:t>Conclusiones</a:t>
            </a:r>
          </a:p>
        </p:txBody>
      </p:sp>
      <p:pic>
        <p:nvPicPr>
          <p:cNvPr id="5" name="3 Imagen" descr="UDLA-Universidad de Las Américas">
            <a:extLst>
              <a:ext uri="{FF2B5EF4-FFF2-40B4-BE49-F238E27FC236}">
                <a16:creationId xmlns:a16="http://schemas.microsoft.com/office/drawing/2014/main" id="{155A40C0-072D-4BD0-B400-A10445D7EC2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2704" y="557783"/>
            <a:ext cx="20859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brasse\Desktop\documentos Púlsar\logos\UDLA - Logo Púlsar 5x10 cms-01.png">
            <a:extLst>
              <a:ext uri="{FF2B5EF4-FFF2-40B4-BE49-F238E27FC236}">
                <a16:creationId xmlns:a16="http://schemas.microsoft.com/office/drawing/2014/main" id="{C5A7B5C1-21EB-410B-B376-34A649ACE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566" y="5058888"/>
            <a:ext cx="2232019" cy="111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F0110018-6578-46F0-9C82-F46DC1C6EF20}"/>
              </a:ext>
            </a:extLst>
          </p:cNvPr>
          <p:cNvSpPr/>
          <p:nvPr/>
        </p:nvSpPr>
        <p:spPr>
          <a:xfrm>
            <a:off x="10896601" y="5290457"/>
            <a:ext cx="533400" cy="500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363464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01CFB1-C85F-43C5-B144-E3310A3E2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560" y="1981201"/>
            <a:ext cx="10076688" cy="3614927"/>
          </a:xfrm>
        </p:spPr>
        <p:txBody>
          <a:bodyPr/>
          <a:lstStyle/>
          <a:p>
            <a:r>
              <a:rPr lang="es-MX" dirty="0"/>
              <a:t>Indicar los autores o fuentes de información que se utilizó para desarrollar la presentación.</a:t>
            </a:r>
          </a:p>
          <a:p>
            <a:r>
              <a:rPr lang="es-MX" dirty="0"/>
              <a:t>Utilizar la norma APA, última versión.</a:t>
            </a:r>
            <a:endParaRPr lang="es-CL" dirty="0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B36B286F-C5B1-4106-875D-00C9341B9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48639"/>
            <a:ext cx="8778240" cy="731521"/>
          </a:xfrm>
        </p:spPr>
        <p:txBody>
          <a:bodyPr>
            <a:normAutofit/>
          </a:bodyPr>
          <a:lstStyle/>
          <a:p>
            <a:r>
              <a:rPr lang="es-CL" sz="4400" dirty="0">
                <a:cs typeface="Times New Roman" pitchFamily="18" charset="0"/>
              </a:rPr>
              <a:t>Bibliografía</a:t>
            </a:r>
          </a:p>
        </p:txBody>
      </p:sp>
      <p:pic>
        <p:nvPicPr>
          <p:cNvPr id="5" name="3 Imagen" descr="UDLA-Universidad de Las Américas">
            <a:extLst>
              <a:ext uri="{FF2B5EF4-FFF2-40B4-BE49-F238E27FC236}">
                <a16:creationId xmlns:a16="http://schemas.microsoft.com/office/drawing/2014/main" id="{F121C39A-20ED-4E2B-8035-D0B2CE8FE4A0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2704" y="557783"/>
            <a:ext cx="20859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brasse\Desktop\documentos Púlsar\logos\UDLA - Logo Púlsar 5x10 cms-01.png">
            <a:extLst>
              <a:ext uri="{FF2B5EF4-FFF2-40B4-BE49-F238E27FC236}">
                <a16:creationId xmlns:a16="http://schemas.microsoft.com/office/drawing/2014/main" id="{47374D24-35BD-47DC-85E9-3FF224FBA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566" y="5058888"/>
            <a:ext cx="2232019" cy="111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81FD94BD-7B0D-4E60-AC13-09E7470741D6}"/>
              </a:ext>
            </a:extLst>
          </p:cNvPr>
          <p:cNvSpPr/>
          <p:nvPr/>
        </p:nvSpPr>
        <p:spPr>
          <a:xfrm>
            <a:off x="10896601" y="5290457"/>
            <a:ext cx="533400" cy="500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1069841" y="1263193"/>
            <a:ext cx="9126656" cy="718726"/>
          </a:xfr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sz="440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Título de la presentación</a:t>
            </a:r>
            <a:endParaRPr lang="es-CL" sz="4400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6744072" y="205512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4367808" y="2343152"/>
            <a:ext cx="4968552" cy="338554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cs typeface="Times New Roman" pitchFamily="18" charset="0"/>
              </a:rPr>
              <a:t>Fuente “Arial” 44 pt. o “Times New </a:t>
            </a:r>
            <a:r>
              <a:rPr lang="es-CL" sz="1600" dirty="0" err="1">
                <a:cs typeface="Times New Roman" pitchFamily="18" charset="0"/>
              </a:rPr>
              <a:t>Roman</a:t>
            </a:r>
            <a:r>
              <a:rPr lang="es-CL" sz="1600" dirty="0">
                <a:cs typeface="Times New Roman" pitchFamily="18" charset="0"/>
              </a:rPr>
              <a:t>” 44 pt.</a:t>
            </a:r>
          </a:p>
        </p:txBody>
      </p:sp>
      <p:sp>
        <p:nvSpPr>
          <p:cNvPr id="10" name="2 Subtítulo">
            <a:extLst>
              <a:ext uri="{FF2B5EF4-FFF2-40B4-BE49-F238E27FC236}">
                <a16:creationId xmlns:a16="http://schemas.microsoft.com/office/drawing/2014/main" id="{746BE975-83EB-426D-A58D-39538AE37B72}"/>
              </a:ext>
            </a:extLst>
          </p:cNvPr>
          <p:cNvSpPr txBox="1">
            <a:spLocks/>
          </p:cNvSpPr>
          <p:nvPr/>
        </p:nvSpPr>
        <p:spPr>
          <a:xfrm>
            <a:off x="1234432" y="3429000"/>
            <a:ext cx="7031743" cy="2643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2000" b="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>
                <a:solidFill>
                  <a:schemeClr val="tx1"/>
                </a:solidFill>
                <a:cs typeface="Times New Roman" pitchFamily="18" charset="0"/>
              </a:rPr>
              <a:t>Asignatura:</a:t>
            </a:r>
          </a:p>
          <a:p>
            <a:pPr algn="just"/>
            <a:r>
              <a:rPr lang="es-ES" dirty="0">
                <a:solidFill>
                  <a:schemeClr val="tx1"/>
                </a:solidFill>
                <a:cs typeface="Times New Roman" pitchFamily="18" charset="0"/>
              </a:rPr>
              <a:t>Nombre asignatura</a:t>
            </a:r>
          </a:p>
          <a:p>
            <a:pPr algn="just"/>
            <a:r>
              <a:rPr lang="es-ES" dirty="0">
                <a:solidFill>
                  <a:schemeClr val="tx1"/>
                </a:solidFill>
                <a:cs typeface="Times New Roman" pitchFamily="18" charset="0"/>
              </a:rPr>
              <a:t>Profesor/es responsable/s:</a:t>
            </a:r>
            <a:endParaRPr lang="es-CL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/>
            <a:r>
              <a:rPr lang="es-ES" dirty="0">
                <a:solidFill>
                  <a:schemeClr val="tx1"/>
                </a:solidFill>
                <a:cs typeface="Times New Roman" pitchFamily="18" charset="0"/>
              </a:rPr>
              <a:t>Nombre del profesor</a:t>
            </a:r>
            <a:endParaRPr lang="es-CL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/>
            <a:r>
              <a:rPr lang="es-ES" dirty="0">
                <a:solidFill>
                  <a:schemeClr val="tx1"/>
                </a:solidFill>
                <a:cs typeface="Times New Roman" pitchFamily="18" charset="0"/>
              </a:rPr>
              <a:t>Estudiantes:</a:t>
            </a:r>
            <a:endParaRPr lang="es-CL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/>
            <a:r>
              <a:rPr lang="es-ES" dirty="0">
                <a:solidFill>
                  <a:schemeClr val="tx1"/>
                </a:solidFill>
                <a:cs typeface="Times New Roman" pitchFamily="18" charset="0"/>
              </a:rPr>
              <a:t>Nombres de los estudiantes (orden alfabético, hacia el lado)</a:t>
            </a:r>
          </a:p>
          <a:p>
            <a:pPr algn="just"/>
            <a:endParaRPr lang="es-ES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/>
            <a:r>
              <a:rPr lang="es-ES" dirty="0">
                <a:solidFill>
                  <a:schemeClr val="tx1"/>
                </a:solidFill>
                <a:cs typeface="Times New Roman" pitchFamily="18" charset="0"/>
              </a:rPr>
              <a:t>MES – AÑO</a:t>
            </a:r>
            <a:endParaRPr lang="es-CL" dirty="0">
              <a:solidFill>
                <a:schemeClr val="tx1"/>
              </a:solidFill>
              <a:cs typeface="Times New Roman" pitchFamily="18" charset="0"/>
            </a:endParaRPr>
          </a:p>
          <a:p>
            <a:endParaRPr lang="es-C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CL" dirty="0"/>
          </a:p>
        </p:txBody>
      </p:sp>
      <p:pic>
        <p:nvPicPr>
          <p:cNvPr id="9" name="3 Imagen" descr="UDLA-Universidad de Las Américas">
            <a:extLst>
              <a:ext uri="{FF2B5EF4-FFF2-40B4-BE49-F238E27FC236}">
                <a16:creationId xmlns:a16="http://schemas.microsoft.com/office/drawing/2014/main" id="{165C1D28-31C7-4381-826A-CEA96B0C8236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2704" y="557783"/>
            <a:ext cx="20859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brasse\Desktop\documentos Púlsar\logos\UDLA - Logo Púlsar 5x10 cms-01.png">
            <a:extLst>
              <a:ext uri="{FF2B5EF4-FFF2-40B4-BE49-F238E27FC236}">
                <a16:creationId xmlns:a16="http://schemas.microsoft.com/office/drawing/2014/main" id="{78D8F7BA-2E6C-4CBD-8083-3D63C21B3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548" y="4176295"/>
            <a:ext cx="2232019" cy="111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3 CuadroTexto">
            <a:extLst>
              <a:ext uri="{FF2B5EF4-FFF2-40B4-BE49-F238E27FC236}">
                <a16:creationId xmlns:a16="http://schemas.microsoft.com/office/drawing/2014/main" id="{A0E7CFCA-7F0A-476E-A745-5A6504821FD3}"/>
              </a:ext>
            </a:extLst>
          </p:cNvPr>
          <p:cNvSpPr txBox="1"/>
          <p:nvPr/>
        </p:nvSpPr>
        <p:spPr>
          <a:xfrm>
            <a:off x="5772755" y="3427179"/>
            <a:ext cx="4968552" cy="338554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cs typeface="Times New Roman" pitchFamily="18" charset="0"/>
              </a:rPr>
              <a:t>Fuente “Arial” 20 pt. o “Times New </a:t>
            </a:r>
            <a:r>
              <a:rPr lang="es-CL" sz="1600" dirty="0" err="1">
                <a:cs typeface="Times New Roman" pitchFamily="18" charset="0"/>
              </a:rPr>
              <a:t>Roman</a:t>
            </a:r>
            <a:r>
              <a:rPr lang="es-CL" sz="1600" dirty="0">
                <a:cs typeface="Times New Roman" pitchFamily="18" charset="0"/>
              </a:rPr>
              <a:t>” 20 pt.</a:t>
            </a:r>
          </a:p>
        </p:txBody>
      </p:sp>
      <p:cxnSp>
        <p:nvCxnSpPr>
          <p:cNvPr id="12" name="12 Conector recto de flecha">
            <a:extLst>
              <a:ext uri="{FF2B5EF4-FFF2-40B4-BE49-F238E27FC236}">
                <a16:creationId xmlns:a16="http://schemas.microsoft.com/office/drawing/2014/main" id="{146498B0-78B0-4E4D-9F0D-969A5888F7C5}"/>
              </a:ext>
            </a:extLst>
          </p:cNvPr>
          <p:cNvCxnSpPr>
            <a:cxnSpLocks/>
          </p:cNvCxnSpPr>
          <p:nvPr/>
        </p:nvCxnSpPr>
        <p:spPr>
          <a:xfrm flipH="1">
            <a:off x="4727913" y="3689875"/>
            <a:ext cx="905256" cy="448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33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adrícula de rombos 16 X 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546_TF03031015.potx" id="{212262FC-4018-4941-B652-2FDBD6CE81A8}" vid="{95DD5C8F-0A9C-4760-BF04-953D3CAD3F91}"/>
    </a:ext>
  </a:extLst>
</a:theme>
</file>

<file path=ppt/theme/theme2.xml><?xml version="1.0" encoding="utf-8"?>
<a:theme xmlns:a="http://schemas.openxmlformats.org/drawingml/2006/main" name="Tema de Offic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empresarial con cuadrícula de rombos (panorámica)</Template>
  <TotalTime>391</TotalTime>
  <Words>566</Words>
  <Application>Microsoft Office PowerPoint</Application>
  <PresentationFormat>Panorámica</PresentationFormat>
  <Paragraphs>76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Cuadrícula de rombos 16 X 9</vt:lpstr>
      <vt:lpstr>Formato académico</vt:lpstr>
      <vt:lpstr>Título de la presentación</vt:lpstr>
      <vt:lpstr>Agenda</vt:lpstr>
      <vt:lpstr>Introducción</vt:lpstr>
      <vt:lpstr>Objetivos</vt:lpstr>
      <vt:lpstr>Desarrollo</vt:lpstr>
      <vt:lpstr>Conclusiones</vt:lpstr>
      <vt:lpstr>Bibliografía</vt:lpstr>
      <vt:lpstr>Título de la presentación</vt:lpstr>
      <vt:lpstr>Consideraciones generales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del título</dc:title>
  <dc:creator>Alfonso Cristian Vega Bahamondes</dc:creator>
  <cp:lastModifiedBy>Alfonso Cristian Vega Bahamondes</cp:lastModifiedBy>
  <cp:revision>2</cp:revision>
  <dcterms:created xsi:type="dcterms:W3CDTF">2021-03-10T20:26:32Z</dcterms:created>
  <dcterms:modified xsi:type="dcterms:W3CDTF">2021-04-07T14:47:10Z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