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85" r:id="rId2"/>
    <p:sldId id="281" r:id="rId3"/>
    <p:sldId id="257" r:id="rId4"/>
    <p:sldId id="283" r:id="rId5"/>
    <p:sldId id="284"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4" r:id="rId24"/>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99180-2620-4417-8EE4-B4E22E23E3D3}" v="97" dt="2021-04-07T13:49:10.087"/>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84" d="100"/>
          <a:sy n="84" d="100"/>
        </p:scale>
        <p:origin x="538" y="67"/>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2" d="100"/>
          <a:sy n="72" d="100"/>
        </p:scale>
        <p:origin x="414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onso Cristian Vega Bahamondes" userId="52a0275e-3709-4dae-b3f5-7af5199257ce" providerId="ADAL" clId="{01599180-2620-4417-8EE4-B4E22E23E3D3}"/>
    <pc:docChg chg="undo custSel addSld delSld modSld">
      <pc:chgData name="Alfonso Cristian Vega Bahamondes" userId="52a0275e-3709-4dae-b3f5-7af5199257ce" providerId="ADAL" clId="{01599180-2620-4417-8EE4-B4E22E23E3D3}" dt="2021-04-07T13:49:10.087" v="1661"/>
      <pc:docMkLst>
        <pc:docMk/>
      </pc:docMkLst>
      <pc:sldChg chg="addSp delSp modSp mod">
        <pc:chgData name="Alfonso Cristian Vega Bahamondes" userId="52a0275e-3709-4dae-b3f5-7af5199257ce" providerId="ADAL" clId="{01599180-2620-4417-8EE4-B4E22E23E3D3}" dt="2021-04-07T03:03:04.047" v="1422" actId="1037"/>
        <pc:sldMkLst>
          <pc:docMk/>
          <pc:sldMk cId="3984617762" sldId="257"/>
        </pc:sldMkLst>
        <pc:spChg chg="del mod">
          <ac:chgData name="Alfonso Cristian Vega Bahamondes" userId="52a0275e-3709-4dae-b3f5-7af5199257ce" providerId="ADAL" clId="{01599180-2620-4417-8EE4-B4E22E23E3D3}" dt="2021-04-07T02:59:09.235" v="1324" actId="478"/>
          <ac:spMkLst>
            <pc:docMk/>
            <pc:sldMk cId="3984617762" sldId="257"/>
            <ac:spMk id="2" creationId="{00000000-0000-0000-0000-000000000000}"/>
          </ac:spMkLst>
        </pc:spChg>
        <pc:spChg chg="mod">
          <ac:chgData name="Alfonso Cristian Vega Bahamondes" userId="52a0275e-3709-4dae-b3f5-7af5199257ce" providerId="ADAL" clId="{01599180-2620-4417-8EE4-B4E22E23E3D3}" dt="2021-04-06T19:26:49.639" v="493" actId="20577"/>
          <ac:spMkLst>
            <pc:docMk/>
            <pc:sldMk cId="3984617762" sldId="257"/>
            <ac:spMk id="3" creationId="{00000000-0000-0000-0000-000000000000}"/>
          </ac:spMkLst>
        </pc:spChg>
        <pc:spChg chg="add del mod">
          <ac:chgData name="Alfonso Cristian Vega Bahamondes" userId="52a0275e-3709-4dae-b3f5-7af5199257ce" providerId="ADAL" clId="{01599180-2620-4417-8EE4-B4E22E23E3D3}" dt="2021-04-07T02:59:11.325" v="1325" actId="478"/>
          <ac:spMkLst>
            <pc:docMk/>
            <pc:sldMk cId="3984617762" sldId="257"/>
            <ac:spMk id="7" creationId="{2C4DD1C7-1BEA-4699-920F-865A47C9A5D6}"/>
          </ac:spMkLst>
        </pc:spChg>
        <pc:spChg chg="add mod">
          <ac:chgData name="Alfonso Cristian Vega Bahamondes" userId="52a0275e-3709-4dae-b3f5-7af5199257ce" providerId="ADAL" clId="{01599180-2620-4417-8EE4-B4E22E23E3D3}" dt="2021-04-07T02:59:27.451" v="1345" actId="20577"/>
          <ac:spMkLst>
            <pc:docMk/>
            <pc:sldMk cId="3984617762" sldId="257"/>
            <ac:spMk id="12" creationId="{7970494D-D947-450C-B443-F3F53A250A5B}"/>
          </ac:spMkLst>
        </pc:spChg>
        <pc:picChg chg="del">
          <ac:chgData name="Alfonso Cristian Vega Bahamondes" userId="52a0275e-3709-4dae-b3f5-7af5199257ce" providerId="ADAL" clId="{01599180-2620-4417-8EE4-B4E22E23E3D3}" dt="2021-04-07T02:56:19.280" v="1275" actId="478"/>
          <ac:picMkLst>
            <pc:docMk/>
            <pc:sldMk cId="3984617762" sldId="257"/>
            <ac:picMk id="5" creationId="{8EC09FC2-1723-4772-9B50-27003E3735EE}"/>
          </ac:picMkLst>
        </pc:picChg>
        <pc:picChg chg="add mod">
          <ac:chgData name="Alfonso Cristian Vega Bahamondes" userId="52a0275e-3709-4dae-b3f5-7af5199257ce" providerId="ADAL" clId="{01599180-2620-4417-8EE4-B4E22E23E3D3}" dt="2021-04-07T02:57:46.427" v="1301"/>
          <ac:picMkLst>
            <pc:docMk/>
            <pc:sldMk cId="3984617762" sldId="257"/>
            <ac:picMk id="8" creationId="{7BC973BD-0978-457C-8010-4AEA0D7C7045}"/>
          </ac:picMkLst>
        </pc:picChg>
        <pc:picChg chg="add mod">
          <ac:chgData name="Alfonso Cristian Vega Bahamondes" userId="52a0275e-3709-4dae-b3f5-7af5199257ce" providerId="ADAL" clId="{01599180-2620-4417-8EE4-B4E22E23E3D3}" dt="2021-04-07T03:03:04.047" v="1422" actId="1037"/>
          <ac:picMkLst>
            <pc:docMk/>
            <pc:sldMk cId="3984617762" sldId="257"/>
            <ac:picMk id="13" creationId="{8B130819-47BA-4535-B4C2-1491ADB9C259}"/>
          </ac:picMkLst>
        </pc:picChg>
      </pc:sldChg>
      <pc:sldChg chg="addSp delSp modSp mod">
        <pc:chgData name="Alfonso Cristian Vega Bahamondes" userId="52a0275e-3709-4dae-b3f5-7af5199257ce" providerId="ADAL" clId="{01599180-2620-4417-8EE4-B4E22E23E3D3}" dt="2021-04-07T13:49:01.160" v="1660" actId="1076"/>
        <pc:sldMkLst>
          <pc:docMk/>
          <pc:sldMk cId="2940324308" sldId="281"/>
        </pc:sldMkLst>
        <pc:spChg chg="del mod">
          <ac:chgData name="Alfonso Cristian Vega Bahamondes" userId="52a0275e-3709-4dae-b3f5-7af5199257ce" providerId="ADAL" clId="{01599180-2620-4417-8EE4-B4E22E23E3D3}" dt="2021-04-06T21:41:49.641" v="1265" actId="478"/>
          <ac:spMkLst>
            <pc:docMk/>
            <pc:sldMk cId="2940324308" sldId="281"/>
            <ac:spMk id="3" creationId="{00000000-0000-0000-0000-000000000000}"/>
          </ac:spMkLst>
        </pc:spChg>
        <pc:spChg chg="add del mod">
          <ac:chgData name="Alfonso Cristian Vega Bahamondes" userId="52a0275e-3709-4dae-b3f5-7af5199257ce" providerId="ADAL" clId="{01599180-2620-4417-8EE4-B4E22E23E3D3}" dt="2021-04-06T21:41:53.546" v="1267" actId="478"/>
          <ac:spMkLst>
            <pc:docMk/>
            <pc:sldMk cId="2940324308" sldId="281"/>
            <ac:spMk id="5" creationId="{267FE94F-40DA-4FEB-BD84-CC5501B02605}"/>
          </ac:spMkLst>
        </pc:spChg>
        <pc:spChg chg="mod">
          <ac:chgData name="Alfonso Cristian Vega Bahamondes" userId="52a0275e-3709-4dae-b3f5-7af5199257ce" providerId="ADAL" clId="{01599180-2620-4417-8EE4-B4E22E23E3D3}" dt="2021-04-07T03:04:35.088" v="1444" actId="403"/>
          <ac:spMkLst>
            <pc:docMk/>
            <pc:sldMk cId="2940324308" sldId="281"/>
            <ac:spMk id="6" creationId="{00000000-0000-0000-0000-000000000000}"/>
          </ac:spMkLst>
        </pc:spChg>
        <pc:spChg chg="add mod">
          <ac:chgData name="Alfonso Cristian Vega Bahamondes" userId="52a0275e-3709-4dae-b3f5-7af5199257ce" providerId="ADAL" clId="{01599180-2620-4417-8EE4-B4E22E23E3D3}" dt="2021-04-06T21:41:51.049" v="1266"/>
          <ac:spMkLst>
            <pc:docMk/>
            <pc:sldMk cId="2940324308" sldId="281"/>
            <ac:spMk id="10" creationId="{4799FCF6-DFA0-4E55-B1E5-E9899B1B5321}"/>
          </ac:spMkLst>
        </pc:spChg>
        <pc:spChg chg="add mod">
          <ac:chgData name="Alfonso Cristian Vega Bahamondes" userId="52a0275e-3709-4dae-b3f5-7af5199257ce" providerId="ADAL" clId="{01599180-2620-4417-8EE4-B4E22E23E3D3}" dt="2021-04-07T13:48:40.247" v="1656"/>
          <ac:spMkLst>
            <pc:docMk/>
            <pc:sldMk cId="2940324308" sldId="281"/>
            <ac:spMk id="11" creationId="{AA51DFAF-D1A7-4D2C-B769-C291A6C46C4F}"/>
          </ac:spMkLst>
        </pc:spChg>
        <pc:spChg chg="mod">
          <ac:chgData name="Alfonso Cristian Vega Bahamondes" userId="52a0275e-3709-4dae-b3f5-7af5199257ce" providerId="ADAL" clId="{01599180-2620-4417-8EE4-B4E22E23E3D3}" dt="2021-04-07T03:06:38.349" v="1453" actId="20577"/>
          <ac:spMkLst>
            <pc:docMk/>
            <pc:sldMk cId="2940324308" sldId="281"/>
            <ac:spMk id="14" creationId="{00000000-0000-0000-0000-000000000000}"/>
          </ac:spMkLst>
        </pc:spChg>
        <pc:picChg chg="del">
          <ac:chgData name="Alfonso Cristian Vega Bahamondes" userId="52a0275e-3709-4dae-b3f5-7af5199257ce" providerId="ADAL" clId="{01599180-2620-4417-8EE4-B4E22E23E3D3}" dt="2021-04-07T02:56:11.008" v="1273" actId="478"/>
          <ac:picMkLst>
            <pc:docMk/>
            <pc:sldMk cId="2940324308" sldId="281"/>
            <ac:picMk id="4" creationId="{00000000-0000-0000-0000-000000000000}"/>
          </ac:picMkLst>
        </pc:picChg>
        <pc:picChg chg="add mod">
          <ac:chgData name="Alfonso Cristian Vega Bahamondes" userId="52a0275e-3709-4dae-b3f5-7af5199257ce" providerId="ADAL" clId="{01599180-2620-4417-8EE4-B4E22E23E3D3}" dt="2021-04-07T02:57:44.984" v="1300"/>
          <ac:picMkLst>
            <pc:docMk/>
            <pc:sldMk cId="2940324308" sldId="281"/>
            <ac:picMk id="8" creationId="{2520ACE9-2657-4E37-BA07-A28F9E147FBE}"/>
          </ac:picMkLst>
        </pc:picChg>
        <pc:picChg chg="add mod">
          <ac:chgData name="Alfonso Cristian Vega Bahamondes" userId="52a0275e-3709-4dae-b3f5-7af5199257ce" providerId="ADAL" clId="{01599180-2620-4417-8EE4-B4E22E23E3D3}" dt="2021-04-07T02:58:26.591" v="1322"/>
          <ac:picMkLst>
            <pc:docMk/>
            <pc:sldMk cId="2940324308" sldId="281"/>
            <ac:picMk id="9" creationId="{3F9A3275-3BA7-4DF0-B015-C685957760CE}"/>
          </ac:picMkLst>
        </pc:picChg>
        <pc:picChg chg="del">
          <ac:chgData name="Alfonso Cristian Vega Bahamondes" userId="52a0275e-3709-4dae-b3f5-7af5199257ce" providerId="ADAL" clId="{01599180-2620-4417-8EE4-B4E22E23E3D3}" dt="2021-04-07T02:56:11.906" v="1274" actId="478"/>
          <ac:picMkLst>
            <pc:docMk/>
            <pc:sldMk cId="2940324308" sldId="281"/>
            <ac:picMk id="1026" creationId="{00000000-0000-0000-0000-000000000000}"/>
          </ac:picMkLst>
        </pc:picChg>
        <pc:cxnChg chg="add mod">
          <ac:chgData name="Alfonso Cristian Vega Bahamondes" userId="52a0275e-3709-4dae-b3f5-7af5199257ce" providerId="ADAL" clId="{01599180-2620-4417-8EE4-B4E22E23E3D3}" dt="2021-04-07T13:49:01.160" v="1660" actId="1076"/>
          <ac:cxnSpMkLst>
            <pc:docMk/>
            <pc:sldMk cId="2940324308" sldId="281"/>
            <ac:cxnSpMk id="12" creationId="{871FD59A-22E3-4744-AA5C-5B50A044641F}"/>
          </ac:cxnSpMkLst>
        </pc:cxnChg>
        <pc:cxnChg chg="mod">
          <ac:chgData name="Alfonso Cristian Vega Bahamondes" userId="52a0275e-3709-4dae-b3f5-7af5199257ce" providerId="ADAL" clId="{01599180-2620-4417-8EE4-B4E22E23E3D3}" dt="2021-04-06T19:11:38.070" v="118" actId="1036"/>
          <ac:cxnSpMkLst>
            <pc:docMk/>
            <pc:sldMk cId="2940324308" sldId="281"/>
            <ac:cxnSpMk id="13" creationId="{00000000-0000-0000-0000-000000000000}"/>
          </ac:cxnSpMkLst>
        </pc:cxnChg>
      </pc:sldChg>
      <pc:sldChg chg="del">
        <pc:chgData name="Alfonso Cristian Vega Bahamondes" userId="52a0275e-3709-4dae-b3f5-7af5199257ce" providerId="ADAL" clId="{01599180-2620-4417-8EE4-B4E22E23E3D3}" dt="2021-04-06T19:23:26.050" v="181" actId="47"/>
        <pc:sldMkLst>
          <pc:docMk/>
          <pc:sldMk cId="3391288912" sldId="282"/>
        </pc:sldMkLst>
      </pc:sldChg>
      <pc:sldChg chg="addSp delSp modSp mod">
        <pc:chgData name="Alfonso Cristian Vega Bahamondes" userId="52a0275e-3709-4dae-b3f5-7af5199257ce" providerId="ADAL" clId="{01599180-2620-4417-8EE4-B4E22E23E3D3}" dt="2021-04-07T03:03:15.535" v="1425"/>
        <pc:sldMkLst>
          <pc:docMk/>
          <pc:sldMk cId="2697116894" sldId="283"/>
        </pc:sldMkLst>
        <pc:spChg chg="del mod">
          <ac:chgData name="Alfonso Cristian Vega Bahamondes" userId="52a0275e-3709-4dae-b3f5-7af5199257ce" providerId="ADAL" clId="{01599180-2620-4417-8EE4-B4E22E23E3D3}" dt="2021-04-07T02:59:41.343" v="1346" actId="478"/>
          <ac:spMkLst>
            <pc:docMk/>
            <pc:sldMk cId="2697116894" sldId="283"/>
            <ac:spMk id="2" creationId="{00000000-0000-0000-0000-000000000000}"/>
          </ac:spMkLst>
        </pc:spChg>
        <pc:spChg chg="mod">
          <ac:chgData name="Alfonso Cristian Vega Bahamondes" userId="52a0275e-3709-4dae-b3f5-7af5199257ce" providerId="ADAL" clId="{01599180-2620-4417-8EE4-B4E22E23E3D3}" dt="2021-04-06T19:26:58.465" v="507" actId="20577"/>
          <ac:spMkLst>
            <pc:docMk/>
            <pc:sldMk cId="2697116894" sldId="283"/>
            <ac:spMk id="3" creationId="{00000000-0000-0000-0000-000000000000}"/>
          </ac:spMkLst>
        </pc:spChg>
        <pc:spChg chg="add del mod">
          <ac:chgData name="Alfonso Cristian Vega Bahamondes" userId="52a0275e-3709-4dae-b3f5-7af5199257ce" providerId="ADAL" clId="{01599180-2620-4417-8EE4-B4E22E23E3D3}" dt="2021-04-07T02:59:45.180" v="1347" actId="478"/>
          <ac:spMkLst>
            <pc:docMk/>
            <pc:sldMk cId="2697116894" sldId="283"/>
            <ac:spMk id="7" creationId="{9F597283-67F3-40F2-AC49-7A8084A72233}"/>
          </ac:spMkLst>
        </pc:spChg>
        <pc:spChg chg="add mod">
          <ac:chgData name="Alfonso Cristian Vega Bahamondes" userId="52a0275e-3709-4dae-b3f5-7af5199257ce" providerId="ADAL" clId="{01599180-2620-4417-8EE4-B4E22E23E3D3}" dt="2021-04-07T03:01:28.291" v="1384"/>
          <ac:spMkLst>
            <pc:docMk/>
            <pc:sldMk cId="2697116894" sldId="283"/>
            <ac:spMk id="12" creationId="{88F85F45-735B-4D92-9816-7283C21C2F60}"/>
          </ac:spMkLst>
        </pc:spChg>
        <pc:picChg chg="del">
          <ac:chgData name="Alfonso Cristian Vega Bahamondes" userId="52a0275e-3709-4dae-b3f5-7af5199257ce" providerId="ADAL" clId="{01599180-2620-4417-8EE4-B4E22E23E3D3}" dt="2021-04-07T02:56:21.859" v="1276" actId="478"/>
          <ac:picMkLst>
            <pc:docMk/>
            <pc:sldMk cId="2697116894" sldId="283"/>
            <ac:picMk id="5" creationId="{8EC09FC2-1723-4772-9B50-27003E3735EE}"/>
          </ac:picMkLst>
        </pc:picChg>
        <pc:picChg chg="add mod">
          <ac:chgData name="Alfonso Cristian Vega Bahamondes" userId="52a0275e-3709-4dae-b3f5-7af5199257ce" providerId="ADAL" clId="{01599180-2620-4417-8EE4-B4E22E23E3D3}" dt="2021-04-07T02:57:47.409" v="1302"/>
          <ac:picMkLst>
            <pc:docMk/>
            <pc:sldMk cId="2697116894" sldId="283"/>
            <ac:picMk id="8" creationId="{0B6EA21E-F4E2-4C0C-A6A0-6A7EBBA31A88}"/>
          </ac:picMkLst>
        </pc:picChg>
        <pc:picChg chg="add mod">
          <ac:chgData name="Alfonso Cristian Vega Bahamondes" userId="52a0275e-3709-4dae-b3f5-7af5199257ce" providerId="ADAL" clId="{01599180-2620-4417-8EE4-B4E22E23E3D3}" dt="2021-04-07T03:03:15.535" v="1425"/>
          <ac:picMkLst>
            <pc:docMk/>
            <pc:sldMk cId="2697116894" sldId="283"/>
            <ac:picMk id="13" creationId="{8E9DDB42-1917-458B-9CCE-ADA7E2289E4C}"/>
          </ac:picMkLst>
        </pc:picChg>
      </pc:sldChg>
      <pc:sldChg chg="addSp delSp modSp mod">
        <pc:chgData name="Alfonso Cristian Vega Bahamondes" userId="52a0275e-3709-4dae-b3f5-7af5199257ce" providerId="ADAL" clId="{01599180-2620-4417-8EE4-B4E22E23E3D3}" dt="2021-04-07T03:03:17.640" v="1426"/>
        <pc:sldMkLst>
          <pc:docMk/>
          <pc:sldMk cId="436342272" sldId="284"/>
        </pc:sldMkLst>
        <pc:spChg chg="del mod">
          <ac:chgData name="Alfonso Cristian Vega Bahamondes" userId="52a0275e-3709-4dae-b3f5-7af5199257ce" providerId="ADAL" clId="{01599180-2620-4417-8EE4-B4E22E23E3D3}" dt="2021-04-07T02:59:50.498" v="1348" actId="478"/>
          <ac:spMkLst>
            <pc:docMk/>
            <pc:sldMk cId="436342272" sldId="284"/>
            <ac:spMk id="2" creationId="{00000000-0000-0000-0000-000000000000}"/>
          </ac:spMkLst>
        </pc:spChg>
        <pc:spChg chg="mod">
          <ac:chgData name="Alfonso Cristian Vega Bahamondes" userId="52a0275e-3709-4dae-b3f5-7af5199257ce" providerId="ADAL" clId="{01599180-2620-4417-8EE4-B4E22E23E3D3}" dt="2021-04-06T19:27:06.256" v="521" actId="20577"/>
          <ac:spMkLst>
            <pc:docMk/>
            <pc:sldMk cId="436342272" sldId="284"/>
            <ac:spMk id="3" creationId="{00000000-0000-0000-0000-000000000000}"/>
          </ac:spMkLst>
        </pc:spChg>
        <pc:spChg chg="add del mod">
          <ac:chgData name="Alfonso Cristian Vega Bahamondes" userId="52a0275e-3709-4dae-b3f5-7af5199257ce" providerId="ADAL" clId="{01599180-2620-4417-8EE4-B4E22E23E3D3}" dt="2021-04-07T02:59:51.389" v="1349" actId="478"/>
          <ac:spMkLst>
            <pc:docMk/>
            <pc:sldMk cId="436342272" sldId="284"/>
            <ac:spMk id="7" creationId="{0FC8A98F-03A3-4F57-8FD8-6AE34D7A492E}"/>
          </ac:spMkLst>
        </pc:spChg>
        <pc:spChg chg="add mod">
          <ac:chgData name="Alfonso Cristian Vega Bahamondes" userId="52a0275e-3709-4dae-b3f5-7af5199257ce" providerId="ADAL" clId="{01599180-2620-4417-8EE4-B4E22E23E3D3}" dt="2021-04-07T03:01:29.994" v="1385"/>
          <ac:spMkLst>
            <pc:docMk/>
            <pc:sldMk cId="436342272" sldId="284"/>
            <ac:spMk id="12" creationId="{7B5C5938-E095-4C9E-A160-E5FAEF370205}"/>
          </ac:spMkLst>
        </pc:spChg>
        <pc:picChg chg="del">
          <ac:chgData name="Alfonso Cristian Vega Bahamondes" userId="52a0275e-3709-4dae-b3f5-7af5199257ce" providerId="ADAL" clId="{01599180-2620-4417-8EE4-B4E22E23E3D3}" dt="2021-04-07T02:56:24.300" v="1277" actId="478"/>
          <ac:picMkLst>
            <pc:docMk/>
            <pc:sldMk cId="436342272" sldId="284"/>
            <ac:picMk id="5" creationId="{8EC09FC2-1723-4772-9B50-27003E3735EE}"/>
          </ac:picMkLst>
        </pc:picChg>
        <pc:picChg chg="add mod">
          <ac:chgData name="Alfonso Cristian Vega Bahamondes" userId="52a0275e-3709-4dae-b3f5-7af5199257ce" providerId="ADAL" clId="{01599180-2620-4417-8EE4-B4E22E23E3D3}" dt="2021-04-07T02:57:48.352" v="1303"/>
          <ac:picMkLst>
            <pc:docMk/>
            <pc:sldMk cId="436342272" sldId="284"/>
            <ac:picMk id="8" creationId="{AD997B43-779C-4219-A4B3-E429D75001A6}"/>
          </ac:picMkLst>
        </pc:picChg>
        <pc:picChg chg="add mod">
          <ac:chgData name="Alfonso Cristian Vega Bahamondes" userId="52a0275e-3709-4dae-b3f5-7af5199257ce" providerId="ADAL" clId="{01599180-2620-4417-8EE4-B4E22E23E3D3}" dt="2021-04-07T03:03:17.640" v="1426"/>
          <ac:picMkLst>
            <pc:docMk/>
            <pc:sldMk cId="436342272" sldId="284"/>
            <ac:picMk id="13" creationId="{3C2696E7-3A04-49FC-85BC-D7B3C6531DF9}"/>
          </ac:picMkLst>
        </pc:picChg>
      </pc:sldChg>
      <pc:sldChg chg="addSp delSp modSp mod">
        <pc:chgData name="Alfonso Cristian Vega Bahamondes" userId="52a0275e-3709-4dae-b3f5-7af5199257ce" providerId="ADAL" clId="{01599180-2620-4417-8EE4-B4E22E23E3D3}" dt="2021-04-07T13:35:49.605" v="1654" actId="20577"/>
        <pc:sldMkLst>
          <pc:docMk/>
          <pc:sldMk cId="3329081900" sldId="285"/>
        </pc:sldMkLst>
        <pc:spChg chg="mod">
          <ac:chgData name="Alfonso Cristian Vega Bahamondes" userId="52a0275e-3709-4dae-b3f5-7af5199257ce" providerId="ADAL" clId="{01599180-2620-4417-8EE4-B4E22E23E3D3}" dt="2021-04-07T13:35:49.605" v="1654" actId="20577"/>
          <ac:spMkLst>
            <pc:docMk/>
            <pc:sldMk cId="3329081900" sldId="285"/>
            <ac:spMk id="3" creationId="{00000000-0000-0000-0000-000000000000}"/>
          </ac:spMkLst>
        </pc:spChg>
        <pc:spChg chg="mod">
          <ac:chgData name="Alfonso Cristian Vega Bahamondes" userId="52a0275e-3709-4dae-b3f5-7af5199257ce" providerId="ADAL" clId="{01599180-2620-4417-8EE4-B4E22E23E3D3}" dt="2021-04-06T21:42:25.707" v="1270" actId="207"/>
          <ac:spMkLst>
            <pc:docMk/>
            <pc:sldMk cId="3329081900" sldId="285"/>
            <ac:spMk id="6" creationId="{00000000-0000-0000-0000-000000000000}"/>
          </ac:spMkLst>
        </pc:spChg>
        <pc:picChg chg="del">
          <ac:chgData name="Alfonso Cristian Vega Bahamondes" userId="52a0275e-3709-4dae-b3f5-7af5199257ce" providerId="ADAL" clId="{01599180-2620-4417-8EE4-B4E22E23E3D3}" dt="2021-04-07T02:56:07.219" v="1271" actId="478"/>
          <ac:picMkLst>
            <pc:docMk/>
            <pc:sldMk cId="3329081900" sldId="285"/>
            <ac:picMk id="4" creationId="{00000000-0000-0000-0000-000000000000}"/>
          </ac:picMkLst>
        </pc:picChg>
        <pc:picChg chg="add mod">
          <ac:chgData name="Alfonso Cristian Vega Bahamondes" userId="52a0275e-3709-4dae-b3f5-7af5199257ce" providerId="ADAL" clId="{01599180-2620-4417-8EE4-B4E22E23E3D3}" dt="2021-04-07T02:57:43.232" v="1299"/>
          <ac:picMkLst>
            <pc:docMk/>
            <pc:sldMk cId="3329081900" sldId="285"/>
            <ac:picMk id="7" creationId="{6EF05B4B-D4E1-4D2A-917E-5E8B0737B22B}"/>
          </ac:picMkLst>
        </pc:picChg>
        <pc:picChg chg="add del mod">
          <ac:chgData name="Alfonso Cristian Vega Bahamondes" userId="52a0275e-3709-4dae-b3f5-7af5199257ce" providerId="ADAL" clId="{01599180-2620-4417-8EE4-B4E22E23E3D3}" dt="2021-04-07T03:03:12.094" v="1423" actId="478"/>
          <ac:picMkLst>
            <pc:docMk/>
            <pc:sldMk cId="3329081900" sldId="285"/>
            <ac:picMk id="8" creationId="{8A7175D6-321F-460C-9555-143CC656D539}"/>
          </ac:picMkLst>
        </pc:picChg>
        <pc:picChg chg="add mod">
          <ac:chgData name="Alfonso Cristian Vega Bahamondes" userId="52a0275e-3709-4dae-b3f5-7af5199257ce" providerId="ADAL" clId="{01599180-2620-4417-8EE4-B4E22E23E3D3}" dt="2021-04-07T03:03:12.618" v="1424"/>
          <ac:picMkLst>
            <pc:docMk/>
            <pc:sldMk cId="3329081900" sldId="285"/>
            <ac:picMk id="9" creationId="{49AED9B6-E2AD-42A4-AC90-C22DC1DB3258}"/>
          </ac:picMkLst>
        </pc:picChg>
        <pc:picChg chg="del">
          <ac:chgData name="Alfonso Cristian Vega Bahamondes" userId="52a0275e-3709-4dae-b3f5-7af5199257ce" providerId="ADAL" clId="{01599180-2620-4417-8EE4-B4E22E23E3D3}" dt="2021-04-07T02:56:08.844" v="1272" actId="478"/>
          <ac:picMkLst>
            <pc:docMk/>
            <pc:sldMk cId="3329081900" sldId="285"/>
            <ac:picMk id="1026" creationId="{00000000-0000-0000-0000-000000000000}"/>
          </ac:picMkLst>
        </pc:picChg>
      </pc:sldChg>
      <pc:sldChg chg="addSp delSp modSp mod">
        <pc:chgData name="Alfonso Cristian Vega Bahamondes" userId="52a0275e-3709-4dae-b3f5-7af5199257ce" providerId="ADAL" clId="{01599180-2620-4417-8EE4-B4E22E23E3D3}" dt="2021-04-07T03:03:19.036" v="1427"/>
        <pc:sldMkLst>
          <pc:docMk/>
          <pc:sldMk cId="593135798" sldId="286"/>
        </pc:sldMkLst>
        <pc:spChg chg="del mod">
          <ac:chgData name="Alfonso Cristian Vega Bahamondes" userId="52a0275e-3709-4dae-b3f5-7af5199257ce" providerId="ADAL" clId="{01599180-2620-4417-8EE4-B4E22E23E3D3}" dt="2021-04-07T02:59:54.904" v="1350" actId="478"/>
          <ac:spMkLst>
            <pc:docMk/>
            <pc:sldMk cId="593135798" sldId="286"/>
            <ac:spMk id="2" creationId="{00000000-0000-0000-0000-000000000000}"/>
          </ac:spMkLst>
        </pc:spChg>
        <pc:spChg chg="mod">
          <ac:chgData name="Alfonso Cristian Vega Bahamondes" userId="52a0275e-3709-4dae-b3f5-7af5199257ce" providerId="ADAL" clId="{01599180-2620-4417-8EE4-B4E22E23E3D3}" dt="2021-04-06T19:27:14.088" v="535" actId="20577"/>
          <ac:spMkLst>
            <pc:docMk/>
            <pc:sldMk cId="593135798" sldId="286"/>
            <ac:spMk id="3" creationId="{00000000-0000-0000-0000-000000000000}"/>
          </ac:spMkLst>
        </pc:spChg>
        <pc:spChg chg="add del mod">
          <ac:chgData name="Alfonso Cristian Vega Bahamondes" userId="52a0275e-3709-4dae-b3f5-7af5199257ce" providerId="ADAL" clId="{01599180-2620-4417-8EE4-B4E22E23E3D3}" dt="2021-04-07T02:59:56.407" v="1351" actId="478"/>
          <ac:spMkLst>
            <pc:docMk/>
            <pc:sldMk cId="593135798" sldId="286"/>
            <ac:spMk id="7" creationId="{66687FE7-6592-41F6-BB84-DD0FCF9DF860}"/>
          </ac:spMkLst>
        </pc:spChg>
        <pc:spChg chg="add mod">
          <ac:chgData name="Alfonso Cristian Vega Bahamondes" userId="52a0275e-3709-4dae-b3f5-7af5199257ce" providerId="ADAL" clId="{01599180-2620-4417-8EE4-B4E22E23E3D3}" dt="2021-04-07T03:01:32.194" v="1386"/>
          <ac:spMkLst>
            <pc:docMk/>
            <pc:sldMk cId="593135798" sldId="286"/>
            <ac:spMk id="12" creationId="{DE086508-0424-40B0-B369-253957BE31DB}"/>
          </ac:spMkLst>
        </pc:spChg>
        <pc:picChg chg="del">
          <ac:chgData name="Alfonso Cristian Vega Bahamondes" userId="52a0275e-3709-4dae-b3f5-7af5199257ce" providerId="ADAL" clId="{01599180-2620-4417-8EE4-B4E22E23E3D3}" dt="2021-04-07T02:56:26.356" v="1278" actId="478"/>
          <ac:picMkLst>
            <pc:docMk/>
            <pc:sldMk cId="593135798" sldId="286"/>
            <ac:picMk id="5" creationId="{8EC09FC2-1723-4772-9B50-27003E3735EE}"/>
          </ac:picMkLst>
        </pc:picChg>
        <pc:picChg chg="add mod">
          <ac:chgData name="Alfonso Cristian Vega Bahamondes" userId="52a0275e-3709-4dae-b3f5-7af5199257ce" providerId="ADAL" clId="{01599180-2620-4417-8EE4-B4E22E23E3D3}" dt="2021-04-07T02:57:50.548" v="1304"/>
          <ac:picMkLst>
            <pc:docMk/>
            <pc:sldMk cId="593135798" sldId="286"/>
            <ac:picMk id="8" creationId="{997BB573-8E68-479A-B188-F8338E489631}"/>
          </ac:picMkLst>
        </pc:picChg>
        <pc:picChg chg="add mod">
          <ac:chgData name="Alfonso Cristian Vega Bahamondes" userId="52a0275e-3709-4dae-b3f5-7af5199257ce" providerId="ADAL" clId="{01599180-2620-4417-8EE4-B4E22E23E3D3}" dt="2021-04-07T03:03:19.036" v="1427"/>
          <ac:picMkLst>
            <pc:docMk/>
            <pc:sldMk cId="593135798" sldId="286"/>
            <ac:picMk id="13" creationId="{2676A047-6E72-4C3E-B0B2-2FDCCAFC7B16}"/>
          </ac:picMkLst>
        </pc:picChg>
      </pc:sldChg>
      <pc:sldChg chg="addSp delSp modSp mod">
        <pc:chgData name="Alfonso Cristian Vega Bahamondes" userId="52a0275e-3709-4dae-b3f5-7af5199257ce" providerId="ADAL" clId="{01599180-2620-4417-8EE4-B4E22E23E3D3}" dt="2021-04-07T03:03:20.474" v="1428"/>
        <pc:sldMkLst>
          <pc:docMk/>
          <pc:sldMk cId="3402376347" sldId="287"/>
        </pc:sldMkLst>
        <pc:spChg chg="del mod">
          <ac:chgData name="Alfonso Cristian Vega Bahamondes" userId="52a0275e-3709-4dae-b3f5-7af5199257ce" providerId="ADAL" clId="{01599180-2620-4417-8EE4-B4E22E23E3D3}" dt="2021-04-07T03:00:00.679" v="1352" actId="478"/>
          <ac:spMkLst>
            <pc:docMk/>
            <pc:sldMk cId="3402376347" sldId="287"/>
            <ac:spMk id="2" creationId="{00000000-0000-0000-0000-000000000000}"/>
          </ac:spMkLst>
        </pc:spChg>
        <pc:spChg chg="mod">
          <ac:chgData name="Alfonso Cristian Vega Bahamondes" userId="52a0275e-3709-4dae-b3f5-7af5199257ce" providerId="ADAL" clId="{01599180-2620-4417-8EE4-B4E22E23E3D3}" dt="2021-04-06T19:27:23.152" v="549" actId="20577"/>
          <ac:spMkLst>
            <pc:docMk/>
            <pc:sldMk cId="3402376347" sldId="287"/>
            <ac:spMk id="3" creationId="{00000000-0000-0000-0000-000000000000}"/>
          </ac:spMkLst>
        </pc:spChg>
        <pc:spChg chg="add del mod">
          <ac:chgData name="Alfonso Cristian Vega Bahamondes" userId="52a0275e-3709-4dae-b3f5-7af5199257ce" providerId="ADAL" clId="{01599180-2620-4417-8EE4-B4E22E23E3D3}" dt="2021-04-07T03:00:04.652" v="1353" actId="478"/>
          <ac:spMkLst>
            <pc:docMk/>
            <pc:sldMk cId="3402376347" sldId="287"/>
            <ac:spMk id="7" creationId="{D400249C-9216-4F2D-B662-1FCA7B839DD4}"/>
          </ac:spMkLst>
        </pc:spChg>
        <pc:spChg chg="add mod">
          <ac:chgData name="Alfonso Cristian Vega Bahamondes" userId="52a0275e-3709-4dae-b3f5-7af5199257ce" providerId="ADAL" clId="{01599180-2620-4417-8EE4-B4E22E23E3D3}" dt="2021-04-07T03:01:33.876" v="1387"/>
          <ac:spMkLst>
            <pc:docMk/>
            <pc:sldMk cId="3402376347" sldId="287"/>
            <ac:spMk id="12" creationId="{1D5B8864-A1F5-4339-B0AE-8122F0FF35D0}"/>
          </ac:spMkLst>
        </pc:spChg>
        <pc:picChg chg="del">
          <ac:chgData name="Alfonso Cristian Vega Bahamondes" userId="52a0275e-3709-4dae-b3f5-7af5199257ce" providerId="ADAL" clId="{01599180-2620-4417-8EE4-B4E22E23E3D3}" dt="2021-04-07T02:56:29.007" v="1279" actId="478"/>
          <ac:picMkLst>
            <pc:docMk/>
            <pc:sldMk cId="3402376347" sldId="287"/>
            <ac:picMk id="5" creationId="{8EC09FC2-1723-4772-9B50-27003E3735EE}"/>
          </ac:picMkLst>
        </pc:picChg>
        <pc:picChg chg="add mod">
          <ac:chgData name="Alfonso Cristian Vega Bahamondes" userId="52a0275e-3709-4dae-b3f5-7af5199257ce" providerId="ADAL" clId="{01599180-2620-4417-8EE4-B4E22E23E3D3}" dt="2021-04-07T02:57:52.040" v="1305"/>
          <ac:picMkLst>
            <pc:docMk/>
            <pc:sldMk cId="3402376347" sldId="287"/>
            <ac:picMk id="8" creationId="{552B727E-C5D7-4BD2-8470-CDA0BE2726DC}"/>
          </ac:picMkLst>
        </pc:picChg>
        <pc:picChg chg="add mod">
          <ac:chgData name="Alfonso Cristian Vega Bahamondes" userId="52a0275e-3709-4dae-b3f5-7af5199257ce" providerId="ADAL" clId="{01599180-2620-4417-8EE4-B4E22E23E3D3}" dt="2021-04-07T03:03:20.474" v="1428"/>
          <ac:picMkLst>
            <pc:docMk/>
            <pc:sldMk cId="3402376347" sldId="287"/>
            <ac:picMk id="13" creationId="{3B0B7E0A-E5E4-4B03-B4EE-8FA179155840}"/>
          </ac:picMkLst>
        </pc:picChg>
      </pc:sldChg>
      <pc:sldChg chg="addSp delSp modSp mod">
        <pc:chgData name="Alfonso Cristian Vega Bahamondes" userId="52a0275e-3709-4dae-b3f5-7af5199257ce" providerId="ADAL" clId="{01599180-2620-4417-8EE4-B4E22E23E3D3}" dt="2021-04-07T03:03:21.496" v="1429"/>
        <pc:sldMkLst>
          <pc:docMk/>
          <pc:sldMk cId="2729388111" sldId="288"/>
        </pc:sldMkLst>
        <pc:spChg chg="del mod">
          <ac:chgData name="Alfonso Cristian Vega Bahamondes" userId="52a0275e-3709-4dae-b3f5-7af5199257ce" providerId="ADAL" clId="{01599180-2620-4417-8EE4-B4E22E23E3D3}" dt="2021-04-07T03:00:08.093" v="1354" actId="478"/>
          <ac:spMkLst>
            <pc:docMk/>
            <pc:sldMk cId="2729388111" sldId="288"/>
            <ac:spMk id="2" creationId="{00000000-0000-0000-0000-000000000000}"/>
          </ac:spMkLst>
        </pc:spChg>
        <pc:spChg chg="mod">
          <ac:chgData name="Alfonso Cristian Vega Bahamondes" userId="52a0275e-3709-4dae-b3f5-7af5199257ce" providerId="ADAL" clId="{01599180-2620-4417-8EE4-B4E22E23E3D3}" dt="2021-04-06T19:27:30.584" v="563" actId="20577"/>
          <ac:spMkLst>
            <pc:docMk/>
            <pc:sldMk cId="2729388111" sldId="288"/>
            <ac:spMk id="3" creationId="{00000000-0000-0000-0000-000000000000}"/>
          </ac:spMkLst>
        </pc:spChg>
        <pc:spChg chg="add del mod">
          <ac:chgData name="Alfonso Cristian Vega Bahamondes" userId="52a0275e-3709-4dae-b3f5-7af5199257ce" providerId="ADAL" clId="{01599180-2620-4417-8EE4-B4E22E23E3D3}" dt="2021-04-07T03:00:10.499" v="1355" actId="478"/>
          <ac:spMkLst>
            <pc:docMk/>
            <pc:sldMk cId="2729388111" sldId="288"/>
            <ac:spMk id="7" creationId="{AEFA0F16-AABB-48E2-B8E9-F677EA7FA714}"/>
          </ac:spMkLst>
        </pc:spChg>
        <pc:spChg chg="del">
          <ac:chgData name="Alfonso Cristian Vega Bahamondes" userId="52a0275e-3709-4dae-b3f5-7af5199257ce" providerId="ADAL" clId="{01599180-2620-4417-8EE4-B4E22E23E3D3}" dt="2021-04-06T19:22:03.646" v="165" actId="478"/>
          <ac:spMkLst>
            <pc:docMk/>
            <pc:sldMk cId="2729388111" sldId="288"/>
            <ac:spMk id="10" creationId="{976244FB-2D76-4034-B697-E1B8742520DE}"/>
          </ac:spMkLst>
        </pc:spChg>
        <pc:spChg chg="add mod">
          <ac:chgData name="Alfonso Cristian Vega Bahamondes" userId="52a0275e-3709-4dae-b3f5-7af5199257ce" providerId="ADAL" clId="{01599180-2620-4417-8EE4-B4E22E23E3D3}" dt="2021-04-07T03:01:34.977" v="1388"/>
          <ac:spMkLst>
            <pc:docMk/>
            <pc:sldMk cId="2729388111" sldId="288"/>
            <ac:spMk id="12" creationId="{3DF465CD-3FDE-4255-9593-4B517FCC5A59}"/>
          </ac:spMkLst>
        </pc:spChg>
        <pc:picChg chg="del">
          <ac:chgData name="Alfonso Cristian Vega Bahamondes" userId="52a0275e-3709-4dae-b3f5-7af5199257ce" providerId="ADAL" clId="{01599180-2620-4417-8EE4-B4E22E23E3D3}" dt="2021-04-07T02:56:30.617" v="1280" actId="478"/>
          <ac:picMkLst>
            <pc:docMk/>
            <pc:sldMk cId="2729388111" sldId="288"/>
            <ac:picMk id="5" creationId="{8EC09FC2-1723-4772-9B50-27003E3735EE}"/>
          </ac:picMkLst>
        </pc:picChg>
        <pc:picChg chg="add mod">
          <ac:chgData name="Alfonso Cristian Vega Bahamondes" userId="52a0275e-3709-4dae-b3f5-7af5199257ce" providerId="ADAL" clId="{01599180-2620-4417-8EE4-B4E22E23E3D3}" dt="2021-04-07T02:57:53.373" v="1306"/>
          <ac:picMkLst>
            <pc:docMk/>
            <pc:sldMk cId="2729388111" sldId="288"/>
            <ac:picMk id="8" creationId="{A0387FA0-7BEC-4311-B411-968A91B97F54}"/>
          </ac:picMkLst>
        </pc:picChg>
        <pc:picChg chg="add mod">
          <ac:chgData name="Alfonso Cristian Vega Bahamondes" userId="52a0275e-3709-4dae-b3f5-7af5199257ce" providerId="ADAL" clId="{01599180-2620-4417-8EE4-B4E22E23E3D3}" dt="2021-04-07T03:03:21.496" v="1429"/>
          <ac:picMkLst>
            <pc:docMk/>
            <pc:sldMk cId="2729388111" sldId="288"/>
            <ac:picMk id="13" creationId="{A8C2EAD1-A4FC-4AFB-A870-FDD3082E10F9}"/>
          </ac:picMkLst>
        </pc:picChg>
      </pc:sldChg>
      <pc:sldChg chg="addSp delSp modSp mod">
        <pc:chgData name="Alfonso Cristian Vega Bahamondes" userId="52a0275e-3709-4dae-b3f5-7af5199257ce" providerId="ADAL" clId="{01599180-2620-4417-8EE4-B4E22E23E3D3}" dt="2021-04-07T03:03:23.029" v="1430"/>
        <pc:sldMkLst>
          <pc:docMk/>
          <pc:sldMk cId="357877445" sldId="289"/>
        </pc:sldMkLst>
        <pc:spChg chg="del mod">
          <ac:chgData name="Alfonso Cristian Vega Bahamondes" userId="52a0275e-3709-4dae-b3f5-7af5199257ce" providerId="ADAL" clId="{01599180-2620-4417-8EE4-B4E22E23E3D3}" dt="2021-04-07T03:00:14.157" v="1356" actId="478"/>
          <ac:spMkLst>
            <pc:docMk/>
            <pc:sldMk cId="357877445" sldId="289"/>
            <ac:spMk id="2" creationId="{00000000-0000-0000-0000-000000000000}"/>
          </ac:spMkLst>
        </pc:spChg>
        <pc:spChg chg="mod">
          <ac:chgData name="Alfonso Cristian Vega Bahamondes" userId="52a0275e-3709-4dae-b3f5-7af5199257ce" providerId="ADAL" clId="{01599180-2620-4417-8EE4-B4E22E23E3D3}" dt="2021-04-06T19:27:39.751" v="577" actId="20577"/>
          <ac:spMkLst>
            <pc:docMk/>
            <pc:sldMk cId="357877445" sldId="289"/>
            <ac:spMk id="3" creationId="{00000000-0000-0000-0000-000000000000}"/>
          </ac:spMkLst>
        </pc:spChg>
        <pc:spChg chg="add del mod">
          <ac:chgData name="Alfonso Cristian Vega Bahamondes" userId="52a0275e-3709-4dae-b3f5-7af5199257ce" providerId="ADAL" clId="{01599180-2620-4417-8EE4-B4E22E23E3D3}" dt="2021-04-07T03:00:15.155" v="1357" actId="478"/>
          <ac:spMkLst>
            <pc:docMk/>
            <pc:sldMk cId="357877445" sldId="289"/>
            <ac:spMk id="7" creationId="{B5ABF3D0-03B1-4F67-9B27-46C802AAECE5}"/>
          </ac:spMkLst>
        </pc:spChg>
        <pc:spChg chg="del">
          <ac:chgData name="Alfonso Cristian Vega Bahamondes" userId="52a0275e-3709-4dae-b3f5-7af5199257ce" providerId="ADAL" clId="{01599180-2620-4417-8EE4-B4E22E23E3D3}" dt="2021-04-06T19:22:07.545" v="166" actId="478"/>
          <ac:spMkLst>
            <pc:docMk/>
            <pc:sldMk cId="357877445" sldId="289"/>
            <ac:spMk id="10" creationId="{976244FB-2D76-4034-B697-E1B8742520DE}"/>
          </ac:spMkLst>
        </pc:spChg>
        <pc:spChg chg="add mod">
          <ac:chgData name="Alfonso Cristian Vega Bahamondes" userId="52a0275e-3709-4dae-b3f5-7af5199257ce" providerId="ADAL" clId="{01599180-2620-4417-8EE4-B4E22E23E3D3}" dt="2021-04-07T03:01:36.498" v="1389"/>
          <ac:spMkLst>
            <pc:docMk/>
            <pc:sldMk cId="357877445" sldId="289"/>
            <ac:spMk id="12" creationId="{DB1992EB-CCBE-489B-B17E-CACA156AD5F8}"/>
          </ac:spMkLst>
        </pc:spChg>
        <pc:picChg chg="del">
          <ac:chgData name="Alfonso Cristian Vega Bahamondes" userId="52a0275e-3709-4dae-b3f5-7af5199257ce" providerId="ADAL" clId="{01599180-2620-4417-8EE4-B4E22E23E3D3}" dt="2021-04-07T02:56:32.836" v="1281" actId="478"/>
          <ac:picMkLst>
            <pc:docMk/>
            <pc:sldMk cId="357877445" sldId="289"/>
            <ac:picMk id="5" creationId="{8EC09FC2-1723-4772-9B50-27003E3735EE}"/>
          </ac:picMkLst>
        </pc:picChg>
        <pc:picChg chg="add mod">
          <ac:chgData name="Alfonso Cristian Vega Bahamondes" userId="52a0275e-3709-4dae-b3f5-7af5199257ce" providerId="ADAL" clId="{01599180-2620-4417-8EE4-B4E22E23E3D3}" dt="2021-04-07T02:57:54.877" v="1307"/>
          <ac:picMkLst>
            <pc:docMk/>
            <pc:sldMk cId="357877445" sldId="289"/>
            <ac:picMk id="8" creationId="{6EFD534F-AAF5-4E65-8B62-CA6778CCD72E}"/>
          </ac:picMkLst>
        </pc:picChg>
        <pc:picChg chg="add mod">
          <ac:chgData name="Alfonso Cristian Vega Bahamondes" userId="52a0275e-3709-4dae-b3f5-7af5199257ce" providerId="ADAL" clId="{01599180-2620-4417-8EE4-B4E22E23E3D3}" dt="2021-04-07T03:03:23.029" v="1430"/>
          <ac:picMkLst>
            <pc:docMk/>
            <pc:sldMk cId="357877445" sldId="289"/>
            <ac:picMk id="13" creationId="{80A784E6-0B60-46FE-B5CE-51797DD271A8}"/>
          </ac:picMkLst>
        </pc:picChg>
      </pc:sldChg>
      <pc:sldChg chg="addSp delSp modSp mod">
        <pc:chgData name="Alfonso Cristian Vega Bahamondes" userId="52a0275e-3709-4dae-b3f5-7af5199257ce" providerId="ADAL" clId="{01599180-2620-4417-8EE4-B4E22E23E3D3}" dt="2021-04-07T03:03:24.307" v="1431"/>
        <pc:sldMkLst>
          <pc:docMk/>
          <pc:sldMk cId="3216787980" sldId="290"/>
        </pc:sldMkLst>
        <pc:spChg chg="del mod">
          <ac:chgData name="Alfonso Cristian Vega Bahamondes" userId="52a0275e-3709-4dae-b3f5-7af5199257ce" providerId="ADAL" clId="{01599180-2620-4417-8EE4-B4E22E23E3D3}" dt="2021-04-07T03:00:18.358" v="1358" actId="478"/>
          <ac:spMkLst>
            <pc:docMk/>
            <pc:sldMk cId="3216787980" sldId="290"/>
            <ac:spMk id="2" creationId="{00000000-0000-0000-0000-000000000000}"/>
          </ac:spMkLst>
        </pc:spChg>
        <pc:spChg chg="mod">
          <ac:chgData name="Alfonso Cristian Vega Bahamondes" userId="52a0275e-3709-4dae-b3f5-7af5199257ce" providerId="ADAL" clId="{01599180-2620-4417-8EE4-B4E22E23E3D3}" dt="2021-04-06T19:27:48.048" v="591" actId="20577"/>
          <ac:spMkLst>
            <pc:docMk/>
            <pc:sldMk cId="3216787980" sldId="290"/>
            <ac:spMk id="3" creationId="{00000000-0000-0000-0000-000000000000}"/>
          </ac:spMkLst>
        </pc:spChg>
        <pc:spChg chg="add del mod">
          <ac:chgData name="Alfonso Cristian Vega Bahamondes" userId="52a0275e-3709-4dae-b3f5-7af5199257ce" providerId="ADAL" clId="{01599180-2620-4417-8EE4-B4E22E23E3D3}" dt="2021-04-07T03:00:19.082" v="1359" actId="478"/>
          <ac:spMkLst>
            <pc:docMk/>
            <pc:sldMk cId="3216787980" sldId="290"/>
            <ac:spMk id="7" creationId="{983C77F9-F909-4717-A0A5-65F03E54C989}"/>
          </ac:spMkLst>
        </pc:spChg>
        <pc:spChg chg="del">
          <ac:chgData name="Alfonso Cristian Vega Bahamondes" userId="52a0275e-3709-4dae-b3f5-7af5199257ce" providerId="ADAL" clId="{01599180-2620-4417-8EE4-B4E22E23E3D3}" dt="2021-04-06T19:22:13.383" v="167" actId="478"/>
          <ac:spMkLst>
            <pc:docMk/>
            <pc:sldMk cId="3216787980" sldId="290"/>
            <ac:spMk id="10" creationId="{976244FB-2D76-4034-B697-E1B8742520DE}"/>
          </ac:spMkLst>
        </pc:spChg>
        <pc:spChg chg="add mod">
          <ac:chgData name="Alfonso Cristian Vega Bahamondes" userId="52a0275e-3709-4dae-b3f5-7af5199257ce" providerId="ADAL" clId="{01599180-2620-4417-8EE4-B4E22E23E3D3}" dt="2021-04-07T03:01:37.588" v="1390"/>
          <ac:spMkLst>
            <pc:docMk/>
            <pc:sldMk cId="3216787980" sldId="290"/>
            <ac:spMk id="12" creationId="{E2FA5465-B4A6-424B-ACDB-95F54C987F1A}"/>
          </ac:spMkLst>
        </pc:spChg>
        <pc:picChg chg="del">
          <ac:chgData name="Alfonso Cristian Vega Bahamondes" userId="52a0275e-3709-4dae-b3f5-7af5199257ce" providerId="ADAL" clId="{01599180-2620-4417-8EE4-B4E22E23E3D3}" dt="2021-04-07T02:56:35.542" v="1282" actId="478"/>
          <ac:picMkLst>
            <pc:docMk/>
            <pc:sldMk cId="3216787980" sldId="290"/>
            <ac:picMk id="5" creationId="{8EC09FC2-1723-4772-9B50-27003E3735EE}"/>
          </ac:picMkLst>
        </pc:picChg>
        <pc:picChg chg="add mod">
          <ac:chgData name="Alfonso Cristian Vega Bahamondes" userId="52a0275e-3709-4dae-b3f5-7af5199257ce" providerId="ADAL" clId="{01599180-2620-4417-8EE4-B4E22E23E3D3}" dt="2021-04-07T02:57:55.755" v="1308"/>
          <ac:picMkLst>
            <pc:docMk/>
            <pc:sldMk cId="3216787980" sldId="290"/>
            <ac:picMk id="8" creationId="{7946826C-C90D-4D97-8EBD-99A323DC742C}"/>
          </ac:picMkLst>
        </pc:picChg>
        <pc:picChg chg="add mod">
          <ac:chgData name="Alfonso Cristian Vega Bahamondes" userId="52a0275e-3709-4dae-b3f5-7af5199257ce" providerId="ADAL" clId="{01599180-2620-4417-8EE4-B4E22E23E3D3}" dt="2021-04-07T03:03:24.307" v="1431"/>
          <ac:picMkLst>
            <pc:docMk/>
            <pc:sldMk cId="3216787980" sldId="290"/>
            <ac:picMk id="13" creationId="{DCB8E565-3CB7-490D-8E6B-665B4AF1952E}"/>
          </ac:picMkLst>
        </pc:picChg>
      </pc:sldChg>
      <pc:sldChg chg="addSp delSp modSp mod">
        <pc:chgData name="Alfonso Cristian Vega Bahamondes" userId="52a0275e-3709-4dae-b3f5-7af5199257ce" providerId="ADAL" clId="{01599180-2620-4417-8EE4-B4E22E23E3D3}" dt="2021-04-07T03:03:25.855" v="1432"/>
        <pc:sldMkLst>
          <pc:docMk/>
          <pc:sldMk cId="48266190" sldId="291"/>
        </pc:sldMkLst>
        <pc:spChg chg="del mod">
          <ac:chgData name="Alfonso Cristian Vega Bahamondes" userId="52a0275e-3709-4dae-b3f5-7af5199257ce" providerId="ADAL" clId="{01599180-2620-4417-8EE4-B4E22E23E3D3}" dt="2021-04-07T03:00:22.215" v="1360" actId="478"/>
          <ac:spMkLst>
            <pc:docMk/>
            <pc:sldMk cId="48266190" sldId="291"/>
            <ac:spMk id="2" creationId="{00000000-0000-0000-0000-000000000000}"/>
          </ac:spMkLst>
        </pc:spChg>
        <pc:spChg chg="mod">
          <ac:chgData name="Alfonso Cristian Vega Bahamondes" userId="52a0275e-3709-4dae-b3f5-7af5199257ce" providerId="ADAL" clId="{01599180-2620-4417-8EE4-B4E22E23E3D3}" dt="2021-04-06T19:27:55.504" v="605" actId="20577"/>
          <ac:spMkLst>
            <pc:docMk/>
            <pc:sldMk cId="48266190" sldId="291"/>
            <ac:spMk id="3" creationId="{00000000-0000-0000-0000-000000000000}"/>
          </ac:spMkLst>
        </pc:spChg>
        <pc:spChg chg="add del mod">
          <ac:chgData name="Alfonso Cristian Vega Bahamondes" userId="52a0275e-3709-4dae-b3f5-7af5199257ce" providerId="ADAL" clId="{01599180-2620-4417-8EE4-B4E22E23E3D3}" dt="2021-04-07T03:00:23.054" v="1361" actId="478"/>
          <ac:spMkLst>
            <pc:docMk/>
            <pc:sldMk cId="48266190" sldId="291"/>
            <ac:spMk id="7" creationId="{3F0CEA11-6C6D-46A5-B599-902BE657A1F2}"/>
          </ac:spMkLst>
        </pc:spChg>
        <pc:spChg chg="del">
          <ac:chgData name="Alfonso Cristian Vega Bahamondes" userId="52a0275e-3709-4dae-b3f5-7af5199257ce" providerId="ADAL" clId="{01599180-2620-4417-8EE4-B4E22E23E3D3}" dt="2021-04-06T19:22:17.248" v="168" actId="478"/>
          <ac:spMkLst>
            <pc:docMk/>
            <pc:sldMk cId="48266190" sldId="291"/>
            <ac:spMk id="10" creationId="{976244FB-2D76-4034-B697-E1B8742520DE}"/>
          </ac:spMkLst>
        </pc:spChg>
        <pc:spChg chg="add mod">
          <ac:chgData name="Alfonso Cristian Vega Bahamondes" userId="52a0275e-3709-4dae-b3f5-7af5199257ce" providerId="ADAL" clId="{01599180-2620-4417-8EE4-B4E22E23E3D3}" dt="2021-04-07T03:01:39.135" v="1391"/>
          <ac:spMkLst>
            <pc:docMk/>
            <pc:sldMk cId="48266190" sldId="291"/>
            <ac:spMk id="12" creationId="{97C213AD-8FA0-4C21-89FA-20115015A40C}"/>
          </ac:spMkLst>
        </pc:spChg>
        <pc:picChg chg="del">
          <ac:chgData name="Alfonso Cristian Vega Bahamondes" userId="52a0275e-3709-4dae-b3f5-7af5199257ce" providerId="ADAL" clId="{01599180-2620-4417-8EE4-B4E22E23E3D3}" dt="2021-04-07T02:56:37.316" v="1283" actId="478"/>
          <ac:picMkLst>
            <pc:docMk/>
            <pc:sldMk cId="48266190" sldId="291"/>
            <ac:picMk id="5" creationId="{8EC09FC2-1723-4772-9B50-27003E3735EE}"/>
          </ac:picMkLst>
        </pc:picChg>
        <pc:picChg chg="add mod">
          <ac:chgData name="Alfonso Cristian Vega Bahamondes" userId="52a0275e-3709-4dae-b3f5-7af5199257ce" providerId="ADAL" clId="{01599180-2620-4417-8EE4-B4E22E23E3D3}" dt="2021-04-07T02:57:57.433" v="1309"/>
          <ac:picMkLst>
            <pc:docMk/>
            <pc:sldMk cId="48266190" sldId="291"/>
            <ac:picMk id="8" creationId="{E76FA5A6-A5CA-4EA5-8559-6DCAF7F1B442}"/>
          </ac:picMkLst>
        </pc:picChg>
        <pc:picChg chg="add mod">
          <ac:chgData name="Alfonso Cristian Vega Bahamondes" userId="52a0275e-3709-4dae-b3f5-7af5199257ce" providerId="ADAL" clId="{01599180-2620-4417-8EE4-B4E22E23E3D3}" dt="2021-04-07T03:03:25.855" v="1432"/>
          <ac:picMkLst>
            <pc:docMk/>
            <pc:sldMk cId="48266190" sldId="291"/>
            <ac:picMk id="13" creationId="{8A9AC9C3-7DCA-4944-8528-968E8D43EC3C}"/>
          </ac:picMkLst>
        </pc:picChg>
      </pc:sldChg>
      <pc:sldChg chg="addSp delSp modSp mod">
        <pc:chgData name="Alfonso Cristian Vega Bahamondes" userId="52a0275e-3709-4dae-b3f5-7af5199257ce" providerId="ADAL" clId="{01599180-2620-4417-8EE4-B4E22E23E3D3}" dt="2021-04-07T03:03:27.062" v="1433"/>
        <pc:sldMkLst>
          <pc:docMk/>
          <pc:sldMk cId="3926861425" sldId="292"/>
        </pc:sldMkLst>
        <pc:spChg chg="del mod">
          <ac:chgData name="Alfonso Cristian Vega Bahamondes" userId="52a0275e-3709-4dae-b3f5-7af5199257ce" providerId="ADAL" clId="{01599180-2620-4417-8EE4-B4E22E23E3D3}" dt="2021-04-07T03:00:25.799" v="1362" actId="478"/>
          <ac:spMkLst>
            <pc:docMk/>
            <pc:sldMk cId="3926861425" sldId="292"/>
            <ac:spMk id="2" creationId="{00000000-0000-0000-0000-000000000000}"/>
          </ac:spMkLst>
        </pc:spChg>
        <pc:spChg chg="mod">
          <ac:chgData name="Alfonso Cristian Vega Bahamondes" userId="52a0275e-3709-4dae-b3f5-7af5199257ce" providerId="ADAL" clId="{01599180-2620-4417-8EE4-B4E22E23E3D3}" dt="2021-04-06T19:28:07.663" v="619" actId="20577"/>
          <ac:spMkLst>
            <pc:docMk/>
            <pc:sldMk cId="3926861425" sldId="292"/>
            <ac:spMk id="3" creationId="{00000000-0000-0000-0000-000000000000}"/>
          </ac:spMkLst>
        </pc:spChg>
        <pc:spChg chg="add del mod">
          <ac:chgData name="Alfonso Cristian Vega Bahamondes" userId="52a0275e-3709-4dae-b3f5-7af5199257ce" providerId="ADAL" clId="{01599180-2620-4417-8EE4-B4E22E23E3D3}" dt="2021-04-07T03:00:27.903" v="1363" actId="478"/>
          <ac:spMkLst>
            <pc:docMk/>
            <pc:sldMk cId="3926861425" sldId="292"/>
            <ac:spMk id="7" creationId="{6C838859-89A1-47A8-9621-7441DA613BCA}"/>
          </ac:spMkLst>
        </pc:spChg>
        <pc:spChg chg="del">
          <ac:chgData name="Alfonso Cristian Vega Bahamondes" userId="52a0275e-3709-4dae-b3f5-7af5199257ce" providerId="ADAL" clId="{01599180-2620-4417-8EE4-B4E22E23E3D3}" dt="2021-04-06T19:22:21.096" v="169" actId="478"/>
          <ac:spMkLst>
            <pc:docMk/>
            <pc:sldMk cId="3926861425" sldId="292"/>
            <ac:spMk id="10" creationId="{976244FB-2D76-4034-B697-E1B8742520DE}"/>
          </ac:spMkLst>
        </pc:spChg>
        <pc:spChg chg="add mod">
          <ac:chgData name="Alfonso Cristian Vega Bahamondes" userId="52a0275e-3709-4dae-b3f5-7af5199257ce" providerId="ADAL" clId="{01599180-2620-4417-8EE4-B4E22E23E3D3}" dt="2021-04-07T03:01:40.305" v="1392"/>
          <ac:spMkLst>
            <pc:docMk/>
            <pc:sldMk cId="3926861425" sldId="292"/>
            <ac:spMk id="12" creationId="{385A0E03-8375-4889-B24B-3C21DE06C5E3}"/>
          </ac:spMkLst>
        </pc:spChg>
        <pc:picChg chg="del">
          <ac:chgData name="Alfonso Cristian Vega Bahamondes" userId="52a0275e-3709-4dae-b3f5-7af5199257ce" providerId="ADAL" clId="{01599180-2620-4417-8EE4-B4E22E23E3D3}" dt="2021-04-07T02:56:39.845" v="1284" actId="478"/>
          <ac:picMkLst>
            <pc:docMk/>
            <pc:sldMk cId="3926861425" sldId="292"/>
            <ac:picMk id="5" creationId="{8EC09FC2-1723-4772-9B50-27003E3735EE}"/>
          </ac:picMkLst>
        </pc:picChg>
        <pc:picChg chg="add mod">
          <ac:chgData name="Alfonso Cristian Vega Bahamondes" userId="52a0275e-3709-4dae-b3f5-7af5199257ce" providerId="ADAL" clId="{01599180-2620-4417-8EE4-B4E22E23E3D3}" dt="2021-04-07T02:57:58.545" v="1310"/>
          <ac:picMkLst>
            <pc:docMk/>
            <pc:sldMk cId="3926861425" sldId="292"/>
            <ac:picMk id="8" creationId="{B5363CFA-BCA8-467E-86BE-7E35612F6B9C}"/>
          </ac:picMkLst>
        </pc:picChg>
        <pc:picChg chg="add mod">
          <ac:chgData name="Alfonso Cristian Vega Bahamondes" userId="52a0275e-3709-4dae-b3f5-7af5199257ce" providerId="ADAL" clId="{01599180-2620-4417-8EE4-B4E22E23E3D3}" dt="2021-04-07T03:03:27.062" v="1433"/>
          <ac:picMkLst>
            <pc:docMk/>
            <pc:sldMk cId="3926861425" sldId="292"/>
            <ac:picMk id="13" creationId="{2C3F5C47-ECFD-4BDA-8391-F77334924EC5}"/>
          </ac:picMkLst>
        </pc:picChg>
      </pc:sldChg>
      <pc:sldChg chg="addSp delSp modSp mod">
        <pc:chgData name="Alfonso Cristian Vega Bahamondes" userId="52a0275e-3709-4dae-b3f5-7af5199257ce" providerId="ADAL" clId="{01599180-2620-4417-8EE4-B4E22E23E3D3}" dt="2021-04-07T03:03:28.167" v="1434"/>
        <pc:sldMkLst>
          <pc:docMk/>
          <pc:sldMk cId="982946846" sldId="293"/>
        </pc:sldMkLst>
        <pc:spChg chg="del mod">
          <ac:chgData name="Alfonso Cristian Vega Bahamondes" userId="52a0275e-3709-4dae-b3f5-7af5199257ce" providerId="ADAL" clId="{01599180-2620-4417-8EE4-B4E22E23E3D3}" dt="2021-04-07T03:00:31.799" v="1364" actId="478"/>
          <ac:spMkLst>
            <pc:docMk/>
            <pc:sldMk cId="982946846" sldId="293"/>
            <ac:spMk id="2" creationId="{00000000-0000-0000-0000-000000000000}"/>
          </ac:spMkLst>
        </pc:spChg>
        <pc:spChg chg="mod">
          <ac:chgData name="Alfonso Cristian Vega Bahamondes" userId="52a0275e-3709-4dae-b3f5-7af5199257ce" providerId="ADAL" clId="{01599180-2620-4417-8EE4-B4E22E23E3D3}" dt="2021-04-06T19:28:16.648" v="627" actId="20577"/>
          <ac:spMkLst>
            <pc:docMk/>
            <pc:sldMk cId="982946846" sldId="293"/>
            <ac:spMk id="3" creationId="{00000000-0000-0000-0000-000000000000}"/>
          </ac:spMkLst>
        </pc:spChg>
        <pc:spChg chg="add del mod">
          <ac:chgData name="Alfonso Cristian Vega Bahamondes" userId="52a0275e-3709-4dae-b3f5-7af5199257ce" providerId="ADAL" clId="{01599180-2620-4417-8EE4-B4E22E23E3D3}" dt="2021-04-07T03:00:32.623" v="1365" actId="478"/>
          <ac:spMkLst>
            <pc:docMk/>
            <pc:sldMk cId="982946846" sldId="293"/>
            <ac:spMk id="7" creationId="{4B74E515-FF37-4D33-9B71-657F88478091}"/>
          </ac:spMkLst>
        </pc:spChg>
        <pc:spChg chg="del">
          <ac:chgData name="Alfonso Cristian Vega Bahamondes" userId="52a0275e-3709-4dae-b3f5-7af5199257ce" providerId="ADAL" clId="{01599180-2620-4417-8EE4-B4E22E23E3D3}" dt="2021-04-06T19:22:24.873" v="170" actId="478"/>
          <ac:spMkLst>
            <pc:docMk/>
            <pc:sldMk cId="982946846" sldId="293"/>
            <ac:spMk id="10" creationId="{976244FB-2D76-4034-B697-E1B8742520DE}"/>
          </ac:spMkLst>
        </pc:spChg>
        <pc:spChg chg="add mod">
          <ac:chgData name="Alfonso Cristian Vega Bahamondes" userId="52a0275e-3709-4dae-b3f5-7af5199257ce" providerId="ADAL" clId="{01599180-2620-4417-8EE4-B4E22E23E3D3}" dt="2021-04-07T03:01:41.830" v="1393"/>
          <ac:spMkLst>
            <pc:docMk/>
            <pc:sldMk cId="982946846" sldId="293"/>
            <ac:spMk id="12" creationId="{F045B4EB-3567-4F86-80BC-3514E10AF629}"/>
          </ac:spMkLst>
        </pc:spChg>
        <pc:picChg chg="del">
          <ac:chgData name="Alfonso Cristian Vega Bahamondes" userId="52a0275e-3709-4dae-b3f5-7af5199257ce" providerId="ADAL" clId="{01599180-2620-4417-8EE4-B4E22E23E3D3}" dt="2021-04-07T02:56:41.350" v="1285" actId="478"/>
          <ac:picMkLst>
            <pc:docMk/>
            <pc:sldMk cId="982946846" sldId="293"/>
            <ac:picMk id="5" creationId="{8EC09FC2-1723-4772-9B50-27003E3735EE}"/>
          </ac:picMkLst>
        </pc:picChg>
        <pc:picChg chg="add mod">
          <ac:chgData name="Alfonso Cristian Vega Bahamondes" userId="52a0275e-3709-4dae-b3f5-7af5199257ce" providerId="ADAL" clId="{01599180-2620-4417-8EE4-B4E22E23E3D3}" dt="2021-04-07T02:58:00.170" v="1311"/>
          <ac:picMkLst>
            <pc:docMk/>
            <pc:sldMk cId="982946846" sldId="293"/>
            <ac:picMk id="8" creationId="{9D933353-0DE5-47F7-AF11-FA5023615515}"/>
          </ac:picMkLst>
        </pc:picChg>
        <pc:picChg chg="add mod">
          <ac:chgData name="Alfonso Cristian Vega Bahamondes" userId="52a0275e-3709-4dae-b3f5-7af5199257ce" providerId="ADAL" clId="{01599180-2620-4417-8EE4-B4E22E23E3D3}" dt="2021-04-07T03:03:28.167" v="1434"/>
          <ac:picMkLst>
            <pc:docMk/>
            <pc:sldMk cId="982946846" sldId="293"/>
            <ac:picMk id="13" creationId="{8D58C12B-DB6B-4378-BCFE-8DED2A1F1C7D}"/>
          </ac:picMkLst>
        </pc:picChg>
      </pc:sldChg>
      <pc:sldChg chg="addSp delSp modSp mod">
        <pc:chgData name="Alfonso Cristian Vega Bahamondes" userId="52a0275e-3709-4dae-b3f5-7af5199257ce" providerId="ADAL" clId="{01599180-2620-4417-8EE4-B4E22E23E3D3}" dt="2021-04-07T03:03:29.883" v="1435"/>
        <pc:sldMkLst>
          <pc:docMk/>
          <pc:sldMk cId="1653846433" sldId="294"/>
        </pc:sldMkLst>
        <pc:spChg chg="del mod">
          <ac:chgData name="Alfonso Cristian Vega Bahamondes" userId="52a0275e-3709-4dae-b3f5-7af5199257ce" providerId="ADAL" clId="{01599180-2620-4417-8EE4-B4E22E23E3D3}" dt="2021-04-07T03:00:40.510" v="1368" actId="478"/>
          <ac:spMkLst>
            <pc:docMk/>
            <pc:sldMk cId="1653846433" sldId="294"/>
            <ac:spMk id="2" creationId="{00000000-0000-0000-0000-000000000000}"/>
          </ac:spMkLst>
        </pc:spChg>
        <pc:spChg chg="mod">
          <ac:chgData name="Alfonso Cristian Vega Bahamondes" userId="52a0275e-3709-4dae-b3f5-7af5199257ce" providerId="ADAL" clId="{01599180-2620-4417-8EE4-B4E22E23E3D3}" dt="2021-04-06T19:26:40.240" v="479" actId="20577"/>
          <ac:spMkLst>
            <pc:docMk/>
            <pc:sldMk cId="1653846433" sldId="294"/>
            <ac:spMk id="3" creationId="{00000000-0000-0000-0000-000000000000}"/>
          </ac:spMkLst>
        </pc:spChg>
        <pc:spChg chg="add del mod">
          <ac:chgData name="Alfonso Cristian Vega Bahamondes" userId="52a0275e-3709-4dae-b3f5-7af5199257ce" providerId="ADAL" clId="{01599180-2620-4417-8EE4-B4E22E23E3D3}" dt="2021-04-07T03:00:42.023" v="1369" actId="478"/>
          <ac:spMkLst>
            <pc:docMk/>
            <pc:sldMk cId="1653846433" sldId="294"/>
            <ac:spMk id="7" creationId="{6F738C8B-7AA6-4A99-9E4D-0041E0E2817C}"/>
          </ac:spMkLst>
        </pc:spChg>
        <pc:spChg chg="del">
          <ac:chgData name="Alfonso Cristian Vega Bahamondes" userId="52a0275e-3709-4dae-b3f5-7af5199257ce" providerId="ADAL" clId="{01599180-2620-4417-8EE4-B4E22E23E3D3}" dt="2021-04-06T19:22:28.737" v="171" actId="478"/>
          <ac:spMkLst>
            <pc:docMk/>
            <pc:sldMk cId="1653846433" sldId="294"/>
            <ac:spMk id="10" creationId="{976244FB-2D76-4034-B697-E1B8742520DE}"/>
          </ac:spMkLst>
        </pc:spChg>
        <pc:spChg chg="add mod">
          <ac:chgData name="Alfonso Cristian Vega Bahamondes" userId="52a0275e-3709-4dae-b3f5-7af5199257ce" providerId="ADAL" clId="{01599180-2620-4417-8EE4-B4E22E23E3D3}" dt="2021-04-07T03:01:42.912" v="1394"/>
          <ac:spMkLst>
            <pc:docMk/>
            <pc:sldMk cId="1653846433" sldId="294"/>
            <ac:spMk id="12" creationId="{D293275C-FDE7-43DB-AF5E-D4E74A1061D3}"/>
          </ac:spMkLst>
        </pc:spChg>
        <pc:picChg chg="del">
          <ac:chgData name="Alfonso Cristian Vega Bahamondes" userId="52a0275e-3709-4dae-b3f5-7af5199257ce" providerId="ADAL" clId="{01599180-2620-4417-8EE4-B4E22E23E3D3}" dt="2021-04-07T02:56:43.572" v="1286" actId="478"/>
          <ac:picMkLst>
            <pc:docMk/>
            <pc:sldMk cId="1653846433" sldId="294"/>
            <ac:picMk id="5" creationId="{8EC09FC2-1723-4772-9B50-27003E3735EE}"/>
          </ac:picMkLst>
        </pc:picChg>
        <pc:picChg chg="add mod">
          <ac:chgData name="Alfonso Cristian Vega Bahamondes" userId="52a0275e-3709-4dae-b3f5-7af5199257ce" providerId="ADAL" clId="{01599180-2620-4417-8EE4-B4E22E23E3D3}" dt="2021-04-07T02:58:02.004" v="1312"/>
          <ac:picMkLst>
            <pc:docMk/>
            <pc:sldMk cId="1653846433" sldId="294"/>
            <ac:picMk id="8" creationId="{25DA6302-04B5-41B0-891D-F47AA63885ED}"/>
          </ac:picMkLst>
        </pc:picChg>
        <pc:picChg chg="add mod">
          <ac:chgData name="Alfonso Cristian Vega Bahamondes" userId="52a0275e-3709-4dae-b3f5-7af5199257ce" providerId="ADAL" clId="{01599180-2620-4417-8EE4-B4E22E23E3D3}" dt="2021-04-07T03:03:29.883" v="1435"/>
          <ac:picMkLst>
            <pc:docMk/>
            <pc:sldMk cId="1653846433" sldId="294"/>
            <ac:picMk id="13" creationId="{5360E5AB-011F-4F3B-B141-00129A8DD43F}"/>
          </ac:picMkLst>
        </pc:picChg>
      </pc:sldChg>
      <pc:sldChg chg="addSp delSp modSp mod">
        <pc:chgData name="Alfonso Cristian Vega Bahamondes" userId="52a0275e-3709-4dae-b3f5-7af5199257ce" providerId="ADAL" clId="{01599180-2620-4417-8EE4-B4E22E23E3D3}" dt="2021-04-07T03:03:31.042" v="1436"/>
        <pc:sldMkLst>
          <pc:docMk/>
          <pc:sldMk cId="3297104004" sldId="295"/>
        </pc:sldMkLst>
        <pc:spChg chg="del mod">
          <ac:chgData name="Alfonso Cristian Vega Bahamondes" userId="52a0275e-3709-4dae-b3f5-7af5199257ce" providerId="ADAL" clId="{01599180-2620-4417-8EE4-B4E22E23E3D3}" dt="2021-04-07T03:00:35.957" v="1366" actId="478"/>
          <ac:spMkLst>
            <pc:docMk/>
            <pc:sldMk cId="3297104004" sldId="295"/>
            <ac:spMk id="2" creationId="{00000000-0000-0000-0000-000000000000}"/>
          </ac:spMkLst>
        </pc:spChg>
        <pc:spChg chg="mod">
          <ac:chgData name="Alfonso Cristian Vega Bahamondes" userId="52a0275e-3709-4dae-b3f5-7af5199257ce" providerId="ADAL" clId="{01599180-2620-4417-8EE4-B4E22E23E3D3}" dt="2021-04-06T19:28:32.713" v="661" actId="20577"/>
          <ac:spMkLst>
            <pc:docMk/>
            <pc:sldMk cId="3297104004" sldId="295"/>
            <ac:spMk id="3" creationId="{00000000-0000-0000-0000-000000000000}"/>
          </ac:spMkLst>
        </pc:spChg>
        <pc:spChg chg="add del mod">
          <ac:chgData name="Alfonso Cristian Vega Bahamondes" userId="52a0275e-3709-4dae-b3f5-7af5199257ce" providerId="ADAL" clId="{01599180-2620-4417-8EE4-B4E22E23E3D3}" dt="2021-04-07T03:00:37.439" v="1367" actId="478"/>
          <ac:spMkLst>
            <pc:docMk/>
            <pc:sldMk cId="3297104004" sldId="295"/>
            <ac:spMk id="7" creationId="{FDFB5FC9-5CA4-4AB8-8C6C-FA9B21BD7CE0}"/>
          </ac:spMkLst>
        </pc:spChg>
        <pc:spChg chg="del">
          <ac:chgData name="Alfonso Cristian Vega Bahamondes" userId="52a0275e-3709-4dae-b3f5-7af5199257ce" providerId="ADAL" clId="{01599180-2620-4417-8EE4-B4E22E23E3D3}" dt="2021-04-06T19:22:35.928" v="172" actId="478"/>
          <ac:spMkLst>
            <pc:docMk/>
            <pc:sldMk cId="3297104004" sldId="295"/>
            <ac:spMk id="10" creationId="{976244FB-2D76-4034-B697-E1B8742520DE}"/>
          </ac:spMkLst>
        </pc:spChg>
        <pc:spChg chg="add mod">
          <ac:chgData name="Alfonso Cristian Vega Bahamondes" userId="52a0275e-3709-4dae-b3f5-7af5199257ce" providerId="ADAL" clId="{01599180-2620-4417-8EE4-B4E22E23E3D3}" dt="2021-04-07T03:01:44.505" v="1395"/>
          <ac:spMkLst>
            <pc:docMk/>
            <pc:sldMk cId="3297104004" sldId="295"/>
            <ac:spMk id="12" creationId="{24D6C940-A6F8-4328-9D03-93D1572CBDE2}"/>
          </ac:spMkLst>
        </pc:spChg>
        <pc:picChg chg="del">
          <ac:chgData name="Alfonso Cristian Vega Bahamondes" userId="52a0275e-3709-4dae-b3f5-7af5199257ce" providerId="ADAL" clId="{01599180-2620-4417-8EE4-B4E22E23E3D3}" dt="2021-04-07T02:56:45.807" v="1287" actId="478"/>
          <ac:picMkLst>
            <pc:docMk/>
            <pc:sldMk cId="3297104004" sldId="295"/>
            <ac:picMk id="5" creationId="{8EC09FC2-1723-4772-9B50-27003E3735EE}"/>
          </ac:picMkLst>
        </pc:picChg>
        <pc:picChg chg="add mod">
          <ac:chgData name="Alfonso Cristian Vega Bahamondes" userId="52a0275e-3709-4dae-b3f5-7af5199257ce" providerId="ADAL" clId="{01599180-2620-4417-8EE4-B4E22E23E3D3}" dt="2021-04-07T02:58:03.211" v="1313"/>
          <ac:picMkLst>
            <pc:docMk/>
            <pc:sldMk cId="3297104004" sldId="295"/>
            <ac:picMk id="8" creationId="{21225CFB-4486-4D32-8506-8F1E6BAB5219}"/>
          </ac:picMkLst>
        </pc:picChg>
        <pc:picChg chg="add mod">
          <ac:chgData name="Alfonso Cristian Vega Bahamondes" userId="52a0275e-3709-4dae-b3f5-7af5199257ce" providerId="ADAL" clId="{01599180-2620-4417-8EE4-B4E22E23E3D3}" dt="2021-04-07T03:03:31.042" v="1436"/>
          <ac:picMkLst>
            <pc:docMk/>
            <pc:sldMk cId="3297104004" sldId="295"/>
            <ac:picMk id="13" creationId="{ACDD00F3-46B9-42A8-BAFD-FD334B5BDE48}"/>
          </ac:picMkLst>
        </pc:picChg>
      </pc:sldChg>
      <pc:sldChg chg="addSp delSp modSp mod">
        <pc:chgData name="Alfonso Cristian Vega Bahamondes" userId="52a0275e-3709-4dae-b3f5-7af5199257ce" providerId="ADAL" clId="{01599180-2620-4417-8EE4-B4E22E23E3D3}" dt="2021-04-07T03:03:32.824" v="1437"/>
        <pc:sldMkLst>
          <pc:docMk/>
          <pc:sldMk cId="3954398634" sldId="296"/>
        </pc:sldMkLst>
        <pc:spChg chg="del mod">
          <ac:chgData name="Alfonso Cristian Vega Bahamondes" userId="52a0275e-3709-4dae-b3f5-7af5199257ce" providerId="ADAL" clId="{01599180-2620-4417-8EE4-B4E22E23E3D3}" dt="2021-04-07T03:00:47.065" v="1370" actId="478"/>
          <ac:spMkLst>
            <pc:docMk/>
            <pc:sldMk cId="3954398634" sldId="296"/>
            <ac:spMk id="2" creationId="{00000000-0000-0000-0000-000000000000}"/>
          </ac:spMkLst>
        </pc:spChg>
        <pc:spChg chg="mod">
          <ac:chgData name="Alfonso Cristian Vega Bahamondes" userId="52a0275e-3709-4dae-b3f5-7af5199257ce" providerId="ADAL" clId="{01599180-2620-4417-8EE4-B4E22E23E3D3}" dt="2021-04-06T19:28:55.943" v="695" actId="20577"/>
          <ac:spMkLst>
            <pc:docMk/>
            <pc:sldMk cId="3954398634" sldId="296"/>
            <ac:spMk id="3" creationId="{00000000-0000-0000-0000-000000000000}"/>
          </ac:spMkLst>
        </pc:spChg>
        <pc:spChg chg="add del mod">
          <ac:chgData name="Alfonso Cristian Vega Bahamondes" userId="52a0275e-3709-4dae-b3f5-7af5199257ce" providerId="ADAL" clId="{01599180-2620-4417-8EE4-B4E22E23E3D3}" dt="2021-04-07T03:00:50.291" v="1371" actId="478"/>
          <ac:spMkLst>
            <pc:docMk/>
            <pc:sldMk cId="3954398634" sldId="296"/>
            <ac:spMk id="7" creationId="{3F8D77F1-056E-40C5-BBF9-EADB71050F0F}"/>
          </ac:spMkLst>
        </pc:spChg>
        <pc:spChg chg="del">
          <ac:chgData name="Alfonso Cristian Vega Bahamondes" userId="52a0275e-3709-4dae-b3f5-7af5199257ce" providerId="ADAL" clId="{01599180-2620-4417-8EE4-B4E22E23E3D3}" dt="2021-04-06T19:22:39.696" v="173" actId="478"/>
          <ac:spMkLst>
            <pc:docMk/>
            <pc:sldMk cId="3954398634" sldId="296"/>
            <ac:spMk id="10" creationId="{976244FB-2D76-4034-B697-E1B8742520DE}"/>
          </ac:spMkLst>
        </pc:spChg>
        <pc:spChg chg="add mod">
          <ac:chgData name="Alfonso Cristian Vega Bahamondes" userId="52a0275e-3709-4dae-b3f5-7af5199257ce" providerId="ADAL" clId="{01599180-2620-4417-8EE4-B4E22E23E3D3}" dt="2021-04-07T03:01:45.674" v="1396"/>
          <ac:spMkLst>
            <pc:docMk/>
            <pc:sldMk cId="3954398634" sldId="296"/>
            <ac:spMk id="12" creationId="{842FADEE-C4D1-4491-BD93-D73E868796C4}"/>
          </ac:spMkLst>
        </pc:spChg>
        <pc:picChg chg="del">
          <ac:chgData name="Alfonso Cristian Vega Bahamondes" userId="52a0275e-3709-4dae-b3f5-7af5199257ce" providerId="ADAL" clId="{01599180-2620-4417-8EE4-B4E22E23E3D3}" dt="2021-04-07T02:56:47.555" v="1288" actId="478"/>
          <ac:picMkLst>
            <pc:docMk/>
            <pc:sldMk cId="3954398634" sldId="296"/>
            <ac:picMk id="5" creationId="{8EC09FC2-1723-4772-9B50-27003E3735EE}"/>
          </ac:picMkLst>
        </pc:picChg>
        <pc:picChg chg="add mod">
          <ac:chgData name="Alfonso Cristian Vega Bahamondes" userId="52a0275e-3709-4dae-b3f5-7af5199257ce" providerId="ADAL" clId="{01599180-2620-4417-8EE4-B4E22E23E3D3}" dt="2021-04-07T02:58:04.764" v="1314"/>
          <ac:picMkLst>
            <pc:docMk/>
            <pc:sldMk cId="3954398634" sldId="296"/>
            <ac:picMk id="8" creationId="{4CC90787-D27F-45B9-BB2F-27D4692DB12B}"/>
          </ac:picMkLst>
        </pc:picChg>
        <pc:picChg chg="add mod">
          <ac:chgData name="Alfonso Cristian Vega Bahamondes" userId="52a0275e-3709-4dae-b3f5-7af5199257ce" providerId="ADAL" clId="{01599180-2620-4417-8EE4-B4E22E23E3D3}" dt="2021-04-07T03:03:32.824" v="1437"/>
          <ac:picMkLst>
            <pc:docMk/>
            <pc:sldMk cId="3954398634" sldId="296"/>
            <ac:picMk id="13" creationId="{BB710916-92BE-41BE-B0E1-89B3B451E188}"/>
          </ac:picMkLst>
        </pc:picChg>
      </pc:sldChg>
      <pc:sldChg chg="addSp delSp modSp mod">
        <pc:chgData name="Alfonso Cristian Vega Bahamondes" userId="52a0275e-3709-4dae-b3f5-7af5199257ce" providerId="ADAL" clId="{01599180-2620-4417-8EE4-B4E22E23E3D3}" dt="2021-04-07T03:03:33.768" v="1438"/>
        <pc:sldMkLst>
          <pc:docMk/>
          <pc:sldMk cId="1922962279" sldId="297"/>
        </pc:sldMkLst>
        <pc:spChg chg="del mod">
          <ac:chgData name="Alfonso Cristian Vega Bahamondes" userId="52a0275e-3709-4dae-b3f5-7af5199257ce" providerId="ADAL" clId="{01599180-2620-4417-8EE4-B4E22E23E3D3}" dt="2021-04-07T03:00:53.223" v="1372" actId="478"/>
          <ac:spMkLst>
            <pc:docMk/>
            <pc:sldMk cId="1922962279" sldId="297"/>
            <ac:spMk id="2" creationId="{00000000-0000-0000-0000-000000000000}"/>
          </ac:spMkLst>
        </pc:spChg>
        <pc:spChg chg="mod">
          <ac:chgData name="Alfonso Cristian Vega Bahamondes" userId="52a0275e-3709-4dae-b3f5-7af5199257ce" providerId="ADAL" clId="{01599180-2620-4417-8EE4-B4E22E23E3D3}" dt="2021-04-06T19:29:06.871" v="729" actId="20577"/>
          <ac:spMkLst>
            <pc:docMk/>
            <pc:sldMk cId="1922962279" sldId="297"/>
            <ac:spMk id="3" creationId="{00000000-0000-0000-0000-000000000000}"/>
          </ac:spMkLst>
        </pc:spChg>
        <pc:spChg chg="add del mod">
          <ac:chgData name="Alfonso Cristian Vega Bahamondes" userId="52a0275e-3709-4dae-b3f5-7af5199257ce" providerId="ADAL" clId="{01599180-2620-4417-8EE4-B4E22E23E3D3}" dt="2021-04-07T03:00:55.027" v="1373" actId="478"/>
          <ac:spMkLst>
            <pc:docMk/>
            <pc:sldMk cId="1922962279" sldId="297"/>
            <ac:spMk id="7" creationId="{01E28CD7-1A00-461E-84A7-CB4B8DBC2C23}"/>
          </ac:spMkLst>
        </pc:spChg>
        <pc:spChg chg="del">
          <ac:chgData name="Alfonso Cristian Vega Bahamondes" userId="52a0275e-3709-4dae-b3f5-7af5199257ce" providerId="ADAL" clId="{01599180-2620-4417-8EE4-B4E22E23E3D3}" dt="2021-04-06T19:22:43.248" v="174" actId="478"/>
          <ac:spMkLst>
            <pc:docMk/>
            <pc:sldMk cId="1922962279" sldId="297"/>
            <ac:spMk id="10" creationId="{976244FB-2D76-4034-B697-E1B8742520DE}"/>
          </ac:spMkLst>
        </pc:spChg>
        <pc:spChg chg="add mod">
          <ac:chgData name="Alfonso Cristian Vega Bahamondes" userId="52a0275e-3709-4dae-b3f5-7af5199257ce" providerId="ADAL" clId="{01599180-2620-4417-8EE4-B4E22E23E3D3}" dt="2021-04-07T03:01:47.290" v="1397"/>
          <ac:spMkLst>
            <pc:docMk/>
            <pc:sldMk cId="1922962279" sldId="297"/>
            <ac:spMk id="12" creationId="{61190817-5229-4B67-BADE-EF810450A9B5}"/>
          </ac:spMkLst>
        </pc:spChg>
        <pc:picChg chg="del">
          <ac:chgData name="Alfonso Cristian Vega Bahamondes" userId="52a0275e-3709-4dae-b3f5-7af5199257ce" providerId="ADAL" clId="{01599180-2620-4417-8EE4-B4E22E23E3D3}" dt="2021-04-07T02:56:49.707" v="1289" actId="478"/>
          <ac:picMkLst>
            <pc:docMk/>
            <pc:sldMk cId="1922962279" sldId="297"/>
            <ac:picMk id="5" creationId="{8EC09FC2-1723-4772-9B50-27003E3735EE}"/>
          </ac:picMkLst>
        </pc:picChg>
        <pc:picChg chg="add mod">
          <ac:chgData name="Alfonso Cristian Vega Bahamondes" userId="52a0275e-3709-4dae-b3f5-7af5199257ce" providerId="ADAL" clId="{01599180-2620-4417-8EE4-B4E22E23E3D3}" dt="2021-04-07T02:58:05.877" v="1315"/>
          <ac:picMkLst>
            <pc:docMk/>
            <pc:sldMk cId="1922962279" sldId="297"/>
            <ac:picMk id="8" creationId="{F1766790-9670-444D-A75B-41DB4CD22970}"/>
          </ac:picMkLst>
        </pc:picChg>
        <pc:picChg chg="add mod">
          <ac:chgData name="Alfonso Cristian Vega Bahamondes" userId="52a0275e-3709-4dae-b3f5-7af5199257ce" providerId="ADAL" clId="{01599180-2620-4417-8EE4-B4E22E23E3D3}" dt="2021-04-07T03:03:33.768" v="1438"/>
          <ac:picMkLst>
            <pc:docMk/>
            <pc:sldMk cId="1922962279" sldId="297"/>
            <ac:picMk id="13" creationId="{7A5BF914-5472-4FC3-B733-BCEF98F27969}"/>
          </ac:picMkLst>
        </pc:picChg>
      </pc:sldChg>
      <pc:sldChg chg="addSp delSp modSp mod">
        <pc:chgData name="Alfonso Cristian Vega Bahamondes" userId="52a0275e-3709-4dae-b3f5-7af5199257ce" providerId="ADAL" clId="{01599180-2620-4417-8EE4-B4E22E23E3D3}" dt="2021-04-07T03:03:34.784" v="1439"/>
        <pc:sldMkLst>
          <pc:docMk/>
          <pc:sldMk cId="550723233" sldId="298"/>
        </pc:sldMkLst>
        <pc:spChg chg="del mod">
          <ac:chgData name="Alfonso Cristian Vega Bahamondes" userId="52a0275e-3709-4dae-b3f5-7af5199257ce" providerId="ADAL" clId="{01599180-2620-4417-8EE4-B4E22E23E3D3}" dt="2021-04-07T03:00:57.937" v="1374" actId="478"/>
          <ac:spMkLst>
            <pc:docMk/>
            <pc:sldMk cId="550723233" sldId="298"/>
            <ac:spMk id="2" creationId="{00000000-0000-0000-0000-000000000000}"/>
          </ac:spMkLst>
        </pc:spChg>
        <pc:spChg chg="mod">
          <ac:chgData name="Alfonso Cristian Vega Bahamondes" userId="52a0275e-3709-4dae-b3f5-7af5199257ce" providerId="ADAL" clId="{01599180-2620-4417-8EE4-B4E22E23E3D3}" dt="2021-04-06T19:29:20.960" v="763" actId="20577"/>
          <ac:spMkLst>
            <pc:docMk/>
            <pc:sldMk cId="550723233" sldId="298"/>
            <ac:spMk id="3" creationId="{00000000-0000-0000-0000-000000000000}"/>
          </ac:spMkLst>
        </pc:spChg>
        <pc:spChg chg="add del mod">
          <ac:chgData name="Alfonso Cristian Vega Bahamondes" userId="52a0275e-3709-4dae-b3f5-7af5199257ce" providerId="ADAL" clId="{01599180-2620-4417-8EE4-B4E22E23E3D3}" dt="2021-04-07T03:00:59.856" v="1375" actId="478"/>
          <ac:spMkLst>
            <pc:docMk/>
            <pc:sldMk cId="550723233" sldId="298"/>
            <ac:spMk id="7" creationId="{1F1983F5-E7C6-4EC6-9B0B-65D536FD57AC}"/>
          </ac:spMkLst>
        </pc:spChg>
        <pc:spChg chg="del">
          <ac:chgData name="Alfonso Cristian Vega Bahamondes" userId="52a0275e-3709-4dae-b3f5-7af5199257ce" providerId="ADAL" clId="{01599180-2620-4417-8EE4-B4E22E23E3D3}" dt="2021-04-06T19:22:47.072" v="175" actId="478"/>
          <ac:spMkLst>
            <pc:docMk/>
            <pc:sldMk cId="550723233" sldId="298"/>
            <ac:spMk id="10" creationId="{976244FB-2D76-4034-B697-E1B8742520DE}"/>
          </ac:spMkLst>
        </pc:spChg>
        <pc:spChg chg="add mod">
          <ac:chgData name="Alfonso Cristian Vega Bahamondes" userId="52a0275e-3709-4dae-b3f5-7af5199257ce" providerId="ADAL" clId="{01599180-2620-4417-8EE4-B4E22E23E3D3}" dt="2021-04-07T03:01:48.528" v="1398"/>
          <ac:spMkLst>
            <pc:docMk/>
            <pc:sldMk cId="550723233" sldId="298"/>
            <ac:spMk id="12" creationId="{821A1635-2BD4-48A9-9182-9D445B4E7F5A}"/>
          </ac:spMkLst>
        </pc:spChg>
        <pc:picChg chg="del">
          <ac:chgData name="Alfonso Cristian Vega Bahamondes" userId="52a0275e-3709-4dae-b3f5-7af5199257ce" providerId="ADAL" clId="{01599180-2620-4417-8EE4-B4E22E23E3D3}" dt="2021-04-07T02:56:51.620" v="1290" actId="478"/>
          <ac:picMkLst>
            <pc:docMk/>
            <pc:sldMk cId="550723233" sldId="298"/>
            <ac:picMk id="5" creationId="{8EC09FC2-1723-4772-9B50-27003E3735EE}"/>
          </ac:picMkLst>
        </pc:picChg>
        <pc:picChg chg="add mod">
          <ac:chgData name="Alfonso Cristian Vega Bahamondes" userId="52a0275e-3709-4dae-b3f5-7af5199257ce" providerId="ADAL" clId="{01599180-2620-4417-8EE4-B4E22E23E3D3}" dt="2021-04-07T02:58:07.287" v="1316"/>
          <ac:picMkLst>
            <pc:docMk/>
            <pc:sldMk cId="550723233" sldId="298"/>
            <ac:picMk id="8" creationId="{6F1A9890-4938-44DA-945E-E9752D54C1A3}"/>
          </ac:picMkLst>
        </pc:picChg>
        <pc:picChg chg="add mod">
          <ac:chgData name="Alfonso Cristian Vega Bahamondes" userId="52a0275e-3709-4dae-b3f5-7af5199257ce" providerId="ADAL" clId="{01599180-2620-4417-8EE4-B4E22E23E3D3}" dt="2021-04-07T03:03:34.784" v="1439"/>
          <ac:picMkLst>
            <pc:docMk/>
            <pc:sldMk cId="550723233" sldId="298"/>
            <ac:picMk id="13" creationId="{568CCB1D-C702-4C29-ABFA-73F22169744C}"/>
          </ac:picMkLst>
        </pc:picChg>
      </pc:sldChg>
      <pc:sldChg chg="addSp delSp modSp mod">
        <pc:chgData name="Alfonso Cristian Vega Bahamondes" userId="52a0275e-3709-4dae-b3f5-7af5199257ce" providerId="ADAL" clId="{01599180-2620-4417-8EE4-B4E22E23E3D3}" dt="2021-04-07T03:03:36.421" v="1440"/>
        <pc:sldMkLst>
          <pc:docMk/>
          <pc:sldMk cId="1403987811" sldId="299"/>
        </pc:sldMkLst>
        <pc:spChg chg="del mod">
          <ac:chgData name="Alfonso Cristian Vega Bahamondes" userId="52a0275e-3709-4dae-b3f5-7af5199257ce" providerId="ADAL" clId="{01599180-2620-4417-8EE4-B4E22E23E3D3}" dt="2021-04-07T03:01:03.029" v="1376" actId="478"/>
          <ac:spMkLst>
            <pc:docMk/>
            <pc:sldMk cId="1403987811" sldId="299"/>
            <ac:spMk id="2" creationId="{00000000-0000-0000-0000-000000000000}"/>
          </ac:spMkLst>
        </pc:spChg>
        <pc:spChg chg="mod">
          <ac:chgData name="Alfonso Cristian Vega Bahamondes" userId="52a0275e-3709-4dae-b3f5-7af5199257ce" providerId="ADAL" clId="{01599180-2620-4417-8EE4-B4E22E23E3D3}" dt="2021-04-06T19:29:32.704" v="797" actId="20577"/>
          <ac:spMkLst>
            <pc:docMk/>
            <pc:sldMk cId="1403987811" sldId="299"/>
            <ac:spMk id="3" creationId="{00000000-0000-0000-0000-000000000000}"/>
          </ac:spMkLst>
        </pc:spChg>
        <pc:spChg chg="add del mod">
          <ac:chgData name="Alfonso Cristian Vega Bahamondes" userId="52a0275e-3709-4dae-b3f5-7af5199257ce" providerId="ADAL" clId="{01599180-2620-4417-8EE4-B4E22E23E3D3}" dt="2021-04-07T03:01:03.932" v="1377" actId="478"/>
          <ac:spMkLst>
            <pc:docMk/>
            <pc:sldMk cId="1403987811" sldId="299"/>
            <ac:spMk id="7" creationId="{B95E42B7-D64F-41A9-87F6-4262E0F5D22B}"/>
          </ac:spMkLst>
        </pc:spChg>
        <pc:spChg chg="del">
          <ac:chgData name="Alfonso Cristian Vega Bahamondes" userId="52a0275e-3709-4dae-b3f5-7af5199257ce" providerId="ADAL" clId="{01599180-2620-4417-8EE4-B4E22E23E3D3}" dt="2021-04-06T19:22:50.720" v="176" actId="478"/>
          <ac:spMkLst>
            <pc:docMk/>
            <pc:sldMk cId="1403987811" sldId="299"/>
            <ac:spMk id="10" creationId="{976244FB-2D76-4034-B697-E1B8742520DE}"/>
          </ac:spMkLst>
        </pc:spChg>
        <pc:spChg chg="add mod">
          <ac:chgData name="Alfonso Cristian Vega Bahamondes" userId="52a0275e-3709-4dae-b3f5-7af5199257ce" providerId="ADAL" clId="{01599180-2620-4417-8EE4-B4E22E23E3D3}" dt="2021-04-07T03:01:50.099" v="1399"/>
          <ac:spMkLst>
            <pc:docMk/>
            <pc:sldMk cId="1403987811" sldId="299"/>
            <ac:spMk id="12" creationId="{AD09CFAD-02C5-44F0-AEEA-F8BF6D952304}"/>
          </ac:spMkLst>
        </pc:spChg>
        <pc:picChg chg="del">
          <ac:chgData name="Alfonso Cristian Vega Bahamondes" userId="52a0275e-3709-4dae-b3f5-7af5199257ce" providerId="ADAL" clId="{01599180-2620-4417-8EE4-B4E22E23E3D3}" dt="2021-04-07T02:56:53.381" v="1291" actId="478"/>
          <ac:picMkLst>
            <pc:docMk/>
            <pc:sldMk cId="1403987811" sldId="299"/>
            <ac:picMk id="5" creationId="{8EC09FC2-1723-4772-9B50-27003E3735EE}"/>
          </ac:picMkLst>
        </pc:picChg>
        <pc:picChg chg="add mod">
          <ac:chgData name="Alfonso Cristian Vega Bahamondes" userId="52a0275e-3709-4dae-b3f5-7af5199257ce" providerId="ADAL" clId="{01599180-2620-4417-8EE4-B4E22E23E3D3}" dt="2021-04-07T02:58:08.766" v="1317"/>
          <ac:picMkLst>
            <pc:docMk/>
            <pc:sldMk cId="1403987811" sldId="299"/>
            <ac:picMk id="8" creationId="{B51D4E30-1D3A-4D8C-96D7-EAD367F2D8FC}"/>
          </ac:picMkLst>
        </pc:picChg>
        <pc:picChg chg="add mod">
          <ac:chgData name="Alfonso Cristian Vega Bahamondes" userId="52a0275e-3709-4dae-b3f5-7af5199257ce" providerId="ADAL" clId="{01599180-2620-4417-8EE4-B4E22E23E3D3}" dt="2021-04-07T03:03:36.421" v="1440"/>
          <ac:picMkLst>
            <pc:docMk/>
            <pc:sldMk cId="1403987811" sldId="299"/>
            <ac:picMk id="13" creationId="{29AA6B28-5F9D-4E51-8D95-3E865A95CB65}"/>
          </ac:picMkLst>
        </pc:picChg>
      </pc:sldChg>
      <pc:sldChg chg="addSp delSp modSp mod">
        <pc:chgData name="Alfonso Cristian Vega Bahamondes" userId="52a0275e-3709-4dae-b3f5-7af5199257ce" providerId="ADAL" clId="{01599180-2620-4417-8EE4-B4E22E23E3D3}" dt="2021-04-07T03:03:37.230" v="1441"/>
        <pc:sldMkLst>
          <pc:docMk/>
          <pc:sldMk cId="1483841260" sldId="300"/>
        </pc:sldMkLst>
        <pc:spChg chg="del mod">
          <ac:chgData name="Alfonso Cristian Vega Bahamondes" userId="52a0275e-3709-4dae-b3f5-7af5199257ce" providerId="ADAL" clId="{01599180-2620-4417-8EE4-B4E22E23E3D3}" dt="2021-04-07T03:01:06.621" v="1378" actId="478"/>
          <ac:spMkLst>
            <pc:docMk/>
            <pc:sldMk cId="1483841260" sldId="300"/>
            <ac:spMk id="2" creationId="{00000000-0000-0000-0000-000000000000}"/>
          </ac:spMkLst>
        </pc:spChg>
        <pc:spChg chg="mod">
          <ac:chgData name="Alfonso Cristian Vega Bahamondes" userId="52a0275e-3709-4dae-b3f5-7af5199257ce" providerId="ADAL" clId="{01599180-2620-4417-8EE4-B4E22E23E3D3}" dt="2021-04-06T19:29:46.255" v="831" actId="20577"/>
          <ac:spMkLst>
            <pc:docMk/>
            <pc:sldMk cId="1483841260" sldId="300"/>
            <ac:spMk id="3" creationId="{00000000-0000-0000-0000-000000000000}"/>
          </ac:spMkLst>
        </pc:spChg>
        <pc:spChg chg="add del mod">
          <ac:chgData name="Alfonso Cristian Vega Bahamondes" userId="52a0275e-3709-4dae-b3f5-7af5199257ce" providerId="ADAL" clId="{01599180-2620-4417-8EE4-B4E22E23E3D3}" dt="2021-04-07T03:01:07.599" v="1379" actId="478"/>
          <ac:spMkLst>
            <pc:docMk/>
            <pc:sldMk cId="1483841260" sldId="300"/>
            <ac:spMk id="7" creationId="{3BBC141F-7930-414A-A4A8-674A7BBD062E}"/>
          </ac:spMkLst>
        </pc:spChg>
        <pc:spChg chg="del">
          <ac:chgData name="Alfonso Cristian Vega Bahamondes" userId="52a0275e-3709-4dae-b3f5-7af5199257ce" providerId="ADAL" clId="{01599180-2620-4417-8EE4-B4E22E23E3D3}" dt="2021-04-06T19:22:54.912" v="177" actId="478"/>
          <ac:spMkLst>
            <pc:docMk/>
            <pc:sldMk cId="1483841260" sldId="300"/>
            <ac:spMk id="10" creationId="{976244FB-2D76-4034-B697-E1B8742520DE}"/>
          </ac:spMkLst>
        </pc:spChg>
        <pc:spChg chg="add mod">
          <ac:chgData name="Alfonso Cristian Vega Bahamondes" userId="52a0275e-3709-4dae-b3f5-7af5199257ce" providerId="ADAL" clId="{01599180-2620-4417-8EE4-B4E22E23E3D3}" dt="2021-04-07T03:01:51.235" v="1400"/>
          <ac:spMkLst>
            <pc:docMk/>
            <pc:sldMk cId="1483841260" sldId="300"/>
            <ac:spMk id="12" creationId="{19BDBF94-1E16-44DF-9C13-62E9B4A0D5DB}"/>
          </ac:spMkLst>
        </pc:spChg>
        <pc:picChg chg="del">
          <ac:chgData name="Alfonso Cristian Vega Bahamondes" userId="52a0275e-3709-4dae-b3f5-7af5199257ce" providerId="ADAL" clId="{01599180-2620-4417-8EE4-B4E22E23E3D3}" dt="2021-04-07T02:56:55.476" v="1292" actId="478"/>
          <ac:picMkLst>
            <pc:docMk/>
            <pc:sldMk cId="1483841260" sldId="300"/>
            <ac:picMk id="5" creationId="{8EC09FC2-1723-4772-9B50-27003E3735EE}"/>
          </ac:picMkLst>
        </pc:picChg>
        <pc:picChg chg="add mod">
          <ac:chgData name="Alfonso Cristian Vega Bahamondes" userId="52a0275e-3709-4dae-b3f5-7af5199257ce" providerId="ADAL" clId="{01599180-2620-4417-8EE4-B4E22E23E3D3}" dt="2021-04-07T02:58:09.814" v="1318"/>
          <ac:picMkLst>
            <pc:docMk/>
            <pc:sldMk cId="1483841260" sldId="300"/>
            <ac:picMk id="8" creationId="{E3C4AD43-ADFE-4BDA-BC76-6C6524F7D73D}"/>
          </ac:picMkLst>
        </pc:picChg>
        <pc:picChg chg="add mod">
          <ac:chgData name="Alfonso Cristian Vega Bahamondes" userId="52a0275e-3709-4dae-b3f5-7af5199257ce" providerId="ADAL" clId="{01599180-2620-4417-8EE4-B4E22E23E3D3}" dt="2021-04-07T03:03:37.230" v="1441"/>
          <ac:picMkLst>
            <pc:docMk/>
            <pc:sldMk cId="1483841260" sldId="300"/>
            <ac:picMk id="13" creationId="{950F86C3-087F-4505-810E-1B613C03647A}"/>
          </ac:picMkLst>
        </pc:picChg>
      </pc:sldChg>
      <pc:sldChg chg="addSp delSp modSp mod">
        <pc:chgData name="Alfonso Cristian Vega Bahamondes" userId="52a0275e-3709-4dae-b3f5-7af5199257ce" providerId="ADAL" clId="{01599180-2620-4417-8EE4-B4E22E23E3D3}" dt="2021-04-07T03:03:38.816" v="1442"/>
        <pc:sldMkLst>
          <pc:docMk/>
          <pc:sldMk cId="2839024529" sldId="301"/>
        </pc:sldMkLst>
        <pc:spChg chg="del mod">
          <ac:chgData name="Alfonso Cristian Vega Bahamondes" userId="52a0275e-3709-4dae-b3f5-7af5199257ce" providerId="ADAL" clId="{01599180-2620-4417-8EE4-B4E22E23E3D3}" dt="2021-04-07T03:01:10.712" v="1380" actId="478"/>
          <ac:spMkLst>
            <pc:docMk/>
            <pc:sldMk cId="2839024529" sldId="301"/>
            <ac:spMk id="2" creationId="{00000000-0000-0000-0000-000000000000}"/>
          </ac:spMkLst>
        </pc:spChg>
        <pc:spChg chg="mod">
          <ac:chgData name="Alfonso Cristian Vega Bahamondes" userId="52a0275e-3709-4dae-b3f5-7af5199257ce" providerId="ADAL" clId="{01599180-2620-4417-8EE4-B4E22E23E3D3}" dt="2021-04-06T19:30:00.063" v="869" actId="20577"/>
          <ac:spMkLst>
            <pc:docMk/>
            <pc:sldMk cId="2839024529" sldId="301"/>
            <ac:spMk id="3" creationId="{00000000-0000-0000-0000-000000000000}"/>
          </ac:spMkLst>
        </pc:spChg>
        <pc:spChg chg="add del mod">
          <ac:chgData name="Alfonso Cristian Vega Bahamondes" userId="52a0275e-3709-4dae-b3f5-7af5199257ce" providerId="ADAL" clId="{01599180-2620-4417-8EE4-B4E22E23E3D3}" dt="2021-04-07T03:01:12.054" v="1381" actId="478"/>
          <ac:spMkLst>
            <pc:docMk/>
            <pc:sldMk cId="2839024529" sldId="301"/>
            <ac:spMk id="7" creationId="{4BBE1BC2-0C43-4DCB-BBE5-1D14497ACCC8}"/>
          </ac:spMkLst>
        </pc:spChg>
        <pc:spChg chg="del">
          <ac:chgData name="Alfonso Cristian Vega Bahamondes" userId="52a0275e-3709-4dae-b3f5-7af5199257ce" providerId="ADAL" clId="{01599180-2620-4417-8EE4-B4E22E23E3D3}" dt="2021-04-06T19:22:59.784" v="178" actId="478"/>
          <ac:spMkLst>
            <pc:docMk/>
            <pc:sldMk cId="2839024529" sldId="301"/>
            <ac:spMk id="10" creationId="{976244FB-2D76-4034-B697-E1B8742520DE}"/>
          </ac:spMkLst>
        </pc:spChg>
        <pc:spChg chg="add mod">
          <ac:chgData name="Alfonso Cristian Vega Bahamondes" userId="52a0275e-3709-4dae-b3f5-7af5199257ce" providerId="ADAL" clId="{01599180-2620-4417-8EE4-B4E22E23E3D3}" dt="2021-04-07T03:01:52.613" v="1401"/>
          <ac:spMkLst>
            <pc:docMk/>
            <pc:sldMk cId="2839024529" sldId="301"/>
            <ac:spMk id="12" creationId="{196316FE-22F1-46AD-8D08-300E4715847C}"/>
          </ac:spMkLst>
        </pc:spChg>
        <pc:picChg chg="del">
          <ac:chgData name="Alfonso Cristian Vega Bahamondes" userId="52a0275e-3709-4dae-b3f5-7af5199257ce" providerId="ADAL" clId="{01599180-2620-4417-8EE4-B4E22E23E3D3}" dt="2021-04-07T02:56:57.220" v="1293" actId="478"/>
          <ac:picMkLst>
            <pc:docMk/>
            <pc:sldMk cId="2839024529" sldId="301"/>
            <ac:picMk id="5" creationId="{8EC09FC2-1723-4772-9B50-27003E3735EE}"/>
          </ac:picMkLst>
        </pc:picChg>
        <pc:picChg chg="add mod">
          <ac:chgData name="Alfonso Cristian Vega Bahamondes" userId="52a0275e-3709-4dae-b3f5-7af5199257ce" providerId="ADAL" clId="{01599180-2620-4417-8EE4-B4E22E23E3D3}" dt="2021-04-07T02:58:11.324" v="1319"/>
          <ac:picMkLst>
            <pc:docMk/>
            <pc:sldMk cId="2839024529" sldId="301"/>
            <ac:picMk id="8" creationId="{B30EF0B0-9230-4804-B6FA-23E465971975}"/>
          </ac:picMkLst>
        </pc:picChg>
        <pc:picChg chg="add mod">
          <ac:chgData name="Alfonso Cristian Vega Bahamondes" userId="52a0275e-3709-4dae-b3f5-7af5199257ce" providerId="ADAL" clId="{01599180-2620-4417-8EE4-B4E22E23E3D3}" dt="2021-04-07T03:03:38.816" v="1442"/>
          <ac:picMkLst>
            <pc:docMk/>
            <pc:sldMk cId="2839024529" sldId="301"/>
            <ac:picMk id="13" creationId="{44F6E447-0099-4697-925C-9F3B4BB45B49}"/>
          </ac:picMkLst>
        </pc:picChg>
      </pc:sldChg>
      <pc:sldChg chg="addSp delSp modSp mod">
        <pc:chgData name="Alfonso Cristian Vega Bahamondes" userId="52a0275e-3709-4dae-b3f5-7af5199257ce" providerId="ADAL" clId="{01599180-2620-4417-8EE4-B4E22E23E3D3}" dt="2021-04-07T03:03:39.699" v="1443"/>
        <pc:sldMkLst>
          <pc:docMk/>
          <pc:sldMk cId="2641329785" sldId="302"/>
        </pc:sldMkLst>
        <pc:spChg chg="del mod">
          <ac:chgData name="Alfonso Cristian Vega Bahamondes" userId="52a0275e-3709-4dae-b3f5-7af5199257ce" providerId="ADAL" clId="{01599180-2620-4417-8EE4-B4E22E23E3D3}" dt="2021-04-07T03:01:14.748" v="1382" actId="478"/>
          <ac:spMkLst>
            <pc:docMk/>
            <pc:sldMk cId="2641329785" sldId="302"/>
            <ac:spMk id="2" creationId="{00000000-0000-0000-0000-000000000000}"/>
          </ac:spMkLst>
        </pc:spChg>
        <pc:spChg chg="mod">
          <ac:chgData name="Alfonso Cristian Vega Bahamondes" userId="52a0275e-3709-4dae-b3f5-7af5199257ce" providerId="ADAL" clId="{01599180-2620-4417-8EE4-B4E22E23E3D3}" dt="2021-04-06T19:30:11.703" v="903" actId="20577"/>
          <ac:spMkLst>
            <pc:docMk/>
            <pc:sldMk cId="2641329785" sldId="302"/>
            <ac:spMk id="3" creationId="{00000000-0000-0000-0000-000000000000}"/>
          </ac:spMkLst>
        </pc:spChg>
        <pc:spChg chg="add del mod">
          <ac:chgData name="Alfonso Cristian Vega Bahamondes" userId="52a0275e-3709-4dae-b3f5-7af5199257ce" providerId="ADAL" clId="{01599180-2620-4417-8EE4-B4E22E23E3D3}" dt="2021-04-07T03:01:17.046" v="1383" actId="478"/>
          <ac:spMkLst>
            <pc:docMk/>
            <pc:sldMk cId="2641329785" sldId="302"/>
            <ac:spMk id="7" creationId="{5FE56740-1361-4740-883E-46CB706A108E}"/>
          </ac:spMkLst>
        </pc:spChg>
        <pc:spChg chg="del">
          <ac:chgData name="Alfonso Cristian Vega Bahamondes" userId="52a0275e-3709-4dae-b3f5-7af5199257ce" providerId="ADAL" clId="{01599180-2620-4417-8EE4-B4E22E23E3D3}" dt="2021-04-06T19:23:03.359" v="179" actId="478"/>
          <ac:spMkLst>
            <pc:docMk/>
            <pc:sldMk cId="2641329785" sldId="302"/>
            <ac:spMk id="10" creationId="{976244FB-2D76-4034-B697-E1B8742520DE}"/>
          </ac:spMkLst>
        </pc:spChg>
        <pc:spChg chg="add mod">
          <ac:chgData name="Alfonso Cristian Vega Bahamondes" userId="52a0275e-3709-4dae-b3f5-7af5199257ce" providerId="ADAL" clId="{01599180-2620-4417-8EE4-B4E22E23E3D3}" dt="2021-04-07T03:01:53.778" v="1402"/>
          <ac:spMkLst>
            <pc:docMk/>
            <pc:sldMk cId="2641329785" sldId="302"/>
            <ac:spMk id="12" creationId="{1446D816-44E0-4530-B7AB-B6C5F502AEE8}"/>
          </ac:spMkLst>
        </pc:spChg>
        <pc:picChg chg="del">
          <ac:chgData name="Alfonso Cristian Vega Bahamondes" userId="52a0275e-3709-4dae-b3f5-7af5199257ce" providerId="ADAL" clId="{01599180-2620-4417-8EE4-B4E22E23E3D3}" dt="2021-04-07T02:56:58.923" v="1294" actId="478"/>
          <ac:picMkLst>
            <pc:docMk/>
            <pc:sldMk cId="2641329785" sldId="302"/>
            <ac:picMk id="5" creationId="{8EC09FC2-1723-4772-9B50-27003E3735EE}"/>
          </ac:picMkLst>
        </pc:picChg>
        <pc:picChg chg="add mod">
          <ac:chgData name="Alfonso Cristian Vega Bahamondes" userId="52a0275e-3709-4dae-b3f5-7af5199257ce" providerId="ADAL" clId="{01599180-2620-4417-8EE4-B4E22E23E3D3}" dt="2021-04-07T02:58:12.995" v="1320"/>
          <ac:picMkLst>
            <pc:docMk/>
            <pc:sldMk cId="2641329785" sldId="302"/>
            <ac:picMk id="8" creationId="{549E1C6F-0408-416E-9067-D4C0E83F2475}"/>
          </ac:picMkLst>
        </pc:picChg>
        <pc:picChg chg="add mod">
          <ac:chgData name="Alfonso Cristian Vega Bahamondes" userId="52a0275e-3709-4dae-b3f5-7af5199257ce" providerId="ADAL" clId="{01599180-2620-4417-8EE4-B4E22E23E3D3}" dt="2021-04-07T03:03:39.699" v="1443"/>
          <ac:picMkLst>
            <pc:docMk/>
            <pc:sldMk cId="2641329785" sldId="302"/>
            <ac:picMk id="13" creationId="{7A1BBABD-B604-4AEE-9C22-E6079F35839D}"/>
          </ac:picMkLst>
        </pc:picChg>
      </pc:sldChg>
      <pc:sldChg chg="add del">
        <pc:chgData name="Alfonso Cristian Vega Bahamondes" userId="52a0275e-3709-4dae-b3f5-7af5199257ce" providerId="ADAL" clId="{01599180-2620-4417-8EE4-B4E22E23E3D3}" dt="2021-04-06T21:42:14.325" v="1269" actId="47"/>
        <pc:sldMkLst>
          <pc:docMk/>
          <pc:sldMk cId="2596410542" sldId="303"/>
        </pc:sldMkLst>
      </pc:sldChg>
      <pc:sldChg chg="addSp delSp modSp add mod">
        <pc:chgData name="Alfonso Cristian Vega Bahamondes" userId="52a0275e-3709-4dae-b3f5-7af5199257ce" providerId="ADAL" clId="{01599180-2620-4417-8EE4-B4E22E23E3D3}" dt="2021-04-07T13:49:10.087" v="1661"/>
        <pc:sldMkLst>
          <pc:docMk/>
          <pc:sldMk cId="2961368327" sldId="304"/>
        </pc:sldMkLst>
        <pc:spChg chg="mod">
          <ac:chgData name="Alfonso Cristian Vega Bahamondes" userId="52a0275e-3709-4dae-b3f5-7af5199257ce" providerId="ADAL" clId="{01599180-2620-4417-8EE4-B4E22E23E3D3}" dt="2021-04-07T03:04:44.662" v="1445" actId="403"/>
          <ac:spMkLst>
            <pc:docMk/>
            <pc:sldMk cId="2961368327" sldId="304"/>
            <ac:spMk id="6" creationId="{00000000-0000-0000-0000-000000000000}"/>
          </ac:spMkLst>
        </pc:spChg>
        <pc:spChg chg="add mod">
          <ac:chgData name="Alfonso Cristian Vega Bahamondes" userId="52a0275e-3709-4dae-b3f5-7af5199257ce" providerId="ADAL" clId="{01599180-2620-4417-8EE4-B4E22E23E3D3}" dt="2021-04-07T13:48:35.184" v="1655"/>
          <ac:spMkLst>
            <pc:docMk/>
            <pc:sldMk cId="2961368327" sldId="304"/>
            <ac:spMk id="11" creationId="{59128F08-2FFB-49CE-8F13-593DE5AA1185}"/>
          </ac:spMkLst>
        </pc:spChg>
        <pc:spChg chg="mod">
          <ac:chgData name="Alfonso Cristian Vega Bahamondes" userId="52a0275e-3709-4dae-b3f5-7af5199257ce" providerId="ADAL" clId="{01599180-2620-4417-8EE4-B4E22E23E3D3}" dt="2021-04-07T03:06:29.542" v="1449" actId="20577"/>
          <ac:spMkLst>
            <pc:docMk/>
            <pc:sldMk cId="2961368327" sldId="304"/>
            <ac:spMk id="14" creationId="{00000000-0000-0000-0000-000000000000}"/>
          </ac:spMkLst>
        </pc:spChg>
        <pc:picChg chg="del">
          <ac:chgData name="Alfonso Cristian Vega Bahamondes" userId="52a0275e-3709-4dae-b3f5-7af5199257ce" providerId="ADAL" clId="{01599180-2620-4417-8EE4-B4E22E23E3D3}" dt="2021-04-07T02:57:00.797" v="1295" actId="478"/>
          <ac:picMkLst>
            <pc:docMk/>
            <pc:sldMk cId="2961368327" sldId="304"/>
            <ac:picMk id="4" creationId="{00000000-0000-0000-0000-000000000000}"/>
          </ac:picMkLst>
        </pc:picChg>
        <pc:picChg chg="add mod">
          <ac:chgData name="Alfonso Cristian Vega Bahamondes" userId="52a0275e-3709-4dae-b3f5-7af5199257ce" providerId="ADAL" clId="{01599180-2620-4417-8EE4-B4E22E23E3D3}" dt="2021-04-07T02:58:13.915" v="1321"/>
          <ac:picMkLst>
            <pc:docMk/>
            <pc:sldMk cId="2961368327" sldId="304"/>
            <ac:picMk id="8" creationId="{A62D861A-9FC9-4AFC-AFFA-D398DF0A045F}"/>
          </ac:picMkLst>
        </pc:picChg>
        <pc:picChg chg="add mod">
          <ac:chgData name="Alfonso Cristian Vega Bahamondes" userId="52a0275e-3709-4dae-b3f5-7af5199257ce" providerId="ADAL" clId="{01599180-2620-4417-8EE4-B4E22E23E3D3}" dt="2021-04-07T02:58:31.128" v="1323"/>
          <ac:picMkLst>
            <pc:docMk/>
            <pc:sldMk cId="2961368327" sldId="304"/>
            <ac:picMk id="9" creationId="{485D8F04-C460-4F60-BED1-FFC8D7BBFB2C}"/>
          </ac:picMkLst>
        </pc:picChg>
        <pc:picChg chg="del">
          <ac:chgData name="Alfonso Cristian Vega Bahamondes" userId="52a0275e-3709-4dae-b3f5-7af5199257ce" providerId="ADAL" clId="{01599180-2620-4417-8EE4-B4E22E23E3D3}" dt="2021-04-07T02:57:10.372" v="1297" actId="478"/>
          <ac:picMkLst>
            <pc:docMk/>
            <pc:sldMk cId="2961368327" sldId="304"/>
            <ac:picMk id="1026" creationId="{00000000-0000-0000-0000-000000000000}"/>
          </ac:picMkLst>
        </pc:picChg>
        <pc:cxnChg chg="add mod">
          <ac:chgData name="Alfonso Cristian Vega Bahamondes" userId="52a0275e-3709-4dae-b3f5-7af5199257ce" providerId="ADAL" clId="{01599180-2620-4417-8EE4-B4E22E23E3D3}" dt="2021-04-07T13:49:10.087" v="1661"/>
          <ac:cxnSpMkLst>
            <pc:docMk/>
            <pc:sldMk cId="2961368327" sldId="304"/>
            <ac:cxnSpMk id="12" creationId="{5C26F331-04AD-4B61-8DF0-D6E6300318B0}"/>
          </ac:cxnSpMkLst>
        </pc:cxnChg>
      </pc:sldChg>
    </pc:docChg>
  </pc:docChgLst>
  <pc:docChgLst>
    <pc:chgData name="ALEXANDER LETZKUS SAAVEDRA" userId="ab74e671-9b4e-4209-a22f-b2fe3e18ede8" providerId="ADAL" clId="{98F319D2-9E56-42B9-964C-CF2648DDC59D}"/>
    <pc:docChg chg="undo custSel addSld delSld modSld sldOrd">
      <pc:chgData name="ALEXANDER LETZKUS SAAVEDRA" userId="ab74e671-9b4e-4209-a22f-b2fe3e18ede8" providerId="ADAL" clId="{98F319D2-9E56-42B9-964C-CF2648DDC59D}" dt="2021-03-28T16:27:29.955" v="1265" actId="20577"/>
      <pc:docMkLst>
        <pc:docMk/>
      </pc:docMkLst>
      <pc:sldChg chg="addSp delSp modSp mod modTransition modAnim">
        <pc:chgData name="ALEXANDER LETZKUS SAAVEDRA" userId="ab74e671-9b4e-4209-a22f-b2fe3e18ede8" providerId="ADAL" clId="{98F319D2-9E56-42B9-964C-CF2648DDC59D}" dt="2021-03-28T16:16:13.503" v="162" actId="20577"/>
        <pc:sldMkLst>
          <pc:docMk/>
          <pc:sldMk cId="3984617762" sldId="257"/>
        </pc:sldMkLst>
        <pc:spChg chg="mod">
          <ac:chgData name="ALEXANDER LETZKUS SAAVEDRA" userId="ab74e671-9b4e-4209-a22f-b2fe3e18ede8" providerId="ADAL" clId="{98F319D2-9E56-42B9-964C-CF2648DDC59D}" dt="2021-03-24T15:06:42.062" v="11" actId="20577"/>
          <ac:spMkLst>
            <pc:docMk/>
            <pc:sldMk cId="3984617762" sldId="257"/>
            <ac:spMk id="2" creationId="{00000000-0000-0000-0000-000000000000}"/>
          </ac:spMkLst>
        </pc:spChg>
        <pc:spChg chg="mod">
          <ac:chgData name="ALEXANDER LETZKUS SAAVEDRA" userId="ab74e671-9b4e-4209-a22f-b2fe3e18ede8" providerId="ADAL" clId="{98F319D2-9E56-42B9-964C-CF2648DDC59D}" dt="2021-03-24T15:06:46.331" v="16" actId="20577"/>
          <ac:spMkLst>
            <pc:docMk/>
            <pc:sldMk cId="3984617762" sldId="257"/>
            <ac:spMk id="3" creationId="{00000000-0000-0000-0000-000000000000}"/>
          </ac:spMkLst>
        </pc:spChg>
        <pc:spChg chg="add mod">
          <ac:chgData name="ALEXANDER LETZKUS SAAVEDRA" userId="ab74e671-9b4e-4209-a22f-b2fe3e18ede8" providerId="ADAL" clId="{98F319D2-9E56-42B9-964C-CF2648DDC59D}" dt="2021-03-28T16:16:13.503" v="162" actId="20577"/>
          <ac:spMkLst>
            <pc:docMk/>
            <pc:sldMk cId="3984617762" sldId="257"/>
            <ac:spMk id="4" creationId="{045818A1-666F-4119-8A8E-F159E0F82E89}"/>
          </ac:spMkLst>
        </pc:spChg>
        <pc:spChg chg="add del mod">
          <ac:chgData name="ALEXANDER LETZKUS SAAVEDRA" userId="ab74e671-9b4e-4209-a22f-b2fe3e18ede8" providerId="ADAL" clId="{98F319D2-9E56-42B9-964C-CF2648DDC59D}" dt="2021-03-24T16:20:48.142" v="112" actId="478"/>
          <ac:spMkLst>
            <pc:docMk/>
            <pc:sldMk cId="3984617762" sldId="257"/>
            <ac:spMk id="5" creationId="{F3DBDD4C-F872-46DE-A8BA-C22F42618E26}"/>
          </ac:spMkLst>
        </pc:spChg>
        <pc:picChg chg="add mod">
          <ac:chgData name="ALEXANDER LETZKUS SAAVEDRA" userId="ab74e671-9b4e-4209-a22f-b2fe3e18ede8" providerId="ADAL" clId="{98F319D2-9E56-42B9-964C-CF2648DDC59D}" dt="2021-03-28T15:58:46.624" v="127" actId="1076"/>
          <ac:picMkLst>
            <pc:docMk/>
            <pc:sldMk cId="3984617762" sldId="257"/>
            <ac:picMk id="5" creationId="{8EC09FC2-1723-4772-9B50-27003E3735EE}"/>
          </ac:picMkLst>
        </pc:picChg>
        <pc:picChg chg="add del mod">
          <ac:chgData name="ALEXANDER LETZKUS SAAVEDRA" userId="ab74e671-9b4e-4209-a22f-b2fe3e18ede8" providerId="ADAL" clId="{98F319D2-9E56-42B9-964C-CF2648DDC59D}" dt="2021-03-28T16:01:21.834" v="134" actId="478"/>
          <ac:picMkLst>
            <pc:docMk/>
            <pc:sldMk cId="3984617762" sldId="257"/>
            <ac:picMk id="7" creationId="{F88DD6BA-C46E-4ADF-8BED-C4B3F906D8B8}"/>
          </ac:picMkLst>
        </pc:picChg>
        <pc:picChg chg="add mod">
          <ac:chgData name="ALEXANDER LETZKUS SAAVEDRA" userId="ab74e671-9b4e-4209-a22f-b2fe3e18ede8" providerId="ADAL" clId="{98F319D2-9E56-42B9-964C-CF2648DDC59D}" dt="2021-03-28T16:01:34.813" v="137" actId="1076"/>
          <ac:picMkLst>
            <pc:docMk/>
            <pc:sldMk cId="3984617762" sldId="257"/>
            <ac:picMk id="9" creationId="{5832889D-19B7-4A4B-99E8-DBCE7FCA2066}"/>
          </ac:picMkLst>
        </pc:picChg>
        <pc:picChg chg="add mod">
          <ac:chgData name="ALEXANDER LETZKUS SAAVEDRA" userId="ab74e671-9b4e-4209-a22f-b2fe3e18ede8" providerId="ADAL" clId="{98F319D2-9E56-42B9-964C-CF2648DDC59D}" dt="2021-03-28T16:02:55.593" v="140" actId="1076"/>
          <ac:picMkLst>
            <pc:docMk/>
            <pc:sldMk cId="3984617762" sldId="257"/>
            <ac:picMk id="11" creationId="{D0D4A39C-8042-4412-8DD5-9104E4F3A854}"/>
          </ac:picMkLst>
        </pc:picChg>
      </pc:sldChg>
      <pc:sldChg chg="modSp del mod">
        <pc:chgData name="ALEXANDER LETZKUS SAAVEDRA" userId="ab74e671-9b4e-4209-a22f-b2fe3e18ede8" providerId="ADAL" clId="{98F319D2-9E56-42B9-964C-CF2648DDC59D}" dt="2021-03-24T16:21:20.656" v="113" actId="47"/>
        <pc:sldMkLst>
          <pc:docMk/>
          <pc:sldMk cId="106904919" sldId="261"/>
        </pc:sldMkLst>
        <pc:spChg chg="mod">
          <ac:chgData name="ALEXANDER LETZKUS SAAVEDRA" userId="ab74e671-9b4e-4209-a22f-b2fe3e18ede8" providerId="ADAL" clId="{98F319D2-9E56-42B9-964C-CF2648DDC59D}" dt="2021-03-24T15:07:02.995" v="34" actId="20577"/>
          <ac:spMkLst>
            <pc:docMk/>
            <pc:sldMk cId="106904919" sldId="261"/>
            <ac:spMk id="2" creationId="{00000000-0000-0000-0000-000000000000}"/>
          </ac:spMkLst>
        </pc:spChg>
      </pc:sldChg>
      <pc:sldChg chg="del ord">
        <pc:chgData name="ALEXANDER LETZKUS SAAVEDRA" userId="ab74e671-9b4e-4209-a22f-b2fe3e18ede8" providerId="ADAL" clId="{98F319D2-9E56-42B9-964C-CF2648DDC59D}" dt="2021-03-24T15:06:30.280" v="5" actId="47"/>
        <pc:sldMkLst>
          <pc:docMk/>
          <pc:sldMk cId="1476019738" sldId="262"/>
        </pc:sldMkLst>
      </pc:sldChg>
      <pc:sldChg chg="add del">
        <pc:chgData name="ALEXANDER LETZKUS SAAVEDRA" userId="ab74e671-9b4e-4209-a22f-b2fe3e18ede8" providerId="ADAL" clId="{98F319D2-9E56-42B9-964C-CF2648DDC59D}" dt="2021-03-24T15:08:18.617" v="38" actId="47"/>
        <pc:sldMkLst>
          <pc:docMk/>
          <pc:sldMk cId="2361262321" sldId="262"/>
        </pc:sldMkLst>
      </pc:sldChg>
      <pc:sldChg chg="add del">
        <pc:chgData name="ALEXANDER LETZKUS SAAVEDRA" userId="ab74e671-9b4e-4209-a22f-b2fe3e18ede8" providerId="ADAL" clId="{98F319D2-9E56-42B9-964C-CF2648DDC59D}" dt="2021-03-24T15:08:26.510" v="40" actId="2890"/>
        <pc:sldMkLst>
          <pc:docMk/>
          <pc:sldMk cId="2559197572" sldId="262"/>
        </pc:sldMkLst>
      </pc:sldChg>
      <pc:sldChg chg="modSp add del mod">
        <pc:chgData name="ALEXANDER LETZKUS SAAVEDRA" userId="ab74e671-9b4e-4209-a22f-b2fe3e18ede8" providerId="ADAL" clId="{98F319D2-9E56-42B9-964C-CF2648DDC59D}" dt="2021-03-28T15:58:18.633" v="118" actId="47"/>
        <pc:sldMkLst>
          <pc:docMk/>
          <pc:sldMk cId="2756416006" sldId="262"/>
        </pc:sldMkLst>
        <pc:spChg chg="mod">
          <ac:chgData name="ALEXANDER LETZKUS SAAVEDRA" userId="ab74e671-9b4e-4209-a22f-b2fe3e18ede8" providerId="ADAL" clId="{98F319D2-9E56-42B9-964C-CF2648DDC59D}" dt="2021-03-24T15:09:32.224" v="66" actId="20577"/>
          <ac:spMkLst>
            <pc:docMk/>
            <pc:sldMk cId="2756416006" sldId="262"/>
            <ac:spMk id="4" creationId="{045818A1-666F-4119-8A8E-F159E0F82E89}"/>
          </ac:spMkLst>
        </pc:spChg>
      </pc:sldChg>
      <pc:sldChg chg="del">
        <pc:chgData name="ALEXANDER LETZKUS SAAVEDRA" userId="ab74e671-9b4e-4209-a22f-b2fe3e18ede8" providerId="ADAL" clId="{98F319D2-9E56-42B9-964C-CF2648DDC59D}" dt="2021-03-24T15:06:30.280" v="5" actId="47"/>
        <pc:sldMkLst>
          <pc:docMk/>
          <pc:sldMk cId="2475092730" sldId="263"/>
        </pc:sldMkLst>
      </pc:sldChg>
      <pc:sldChg chg="modSp add del mod">
        <pc:chgData name="ALEXANDER LETZKUS SAAVEDRA" userId="ab74e671-9b4e-4209-a22f-b2fe3e18ede8" providerId="ADAL" clId="{98F319D2-9E56-42B9-964C-CF2648DDC59D}" dt="2021-03-28T15:58:18.633" v="118" actId="47"/>
        <pc:sldMkLst>
          <pc:docMk/>
          <pc:sldMk cId="3012911288" sldId="263"/>
        </pc:sldMkLst>
        <pc:spChg chg="mod">
          <ac:chgData name="ALEXANDER LETZKUS SAAVEDRA" userId="ab74e671-9b4e-4209-a22f-b2fe3e18ede8" providerId="ADAL" clId="{98F319D2-9E56-42B9-964C-CF2648DDC59D}" dt="2021-03-24T15:09:36.181" v="67" actId="20577"/>
          <ac:spMkLst>
            <pc:docMk/>
            <pc:sldMk cId="3012911288" sldId="263"/>
            <ac:spMk id="4" creationId="{045818A1-666F-4119-8A8E-F159E0F82E89}"/>
          </ac:spMkLst>
        </pc:spChg>
      </pc:sldChg>
      <pc:sldChg chg="del">
        <pc:chgData name="ALEXANDER LETZKUS SAAVEDRA" userId="ab74e671-9b4e-4209-a22f-b2fe3e18ede8" providerId="ADAL" clId="{98F319D2-9E56-42B9-964C-CF2648DDC59D}" dt="2021-03-24T15:06:30.280" v="5" actId="47"/>
        <pc:sldMkLst>
          <pc:docMk/>
          <pc:sldMk cId="2761515851" sldId="264"/>
        </pc:sldMkLst>
      </pc:sldChg>
      <pc:sldChg chg="modSp add del mod">
        <pc:chgData name="ALEXANDER LETZKUS SAAVEDRA" userId="ab74e671-9b4e-4209-a22f-b2fe3e18ede8" providerId="ADAL" clId="{98F319D2-9E56-42B9-964C-CF2648DDC59D}" dt="2021-03-28T15:58:18.633" v="118" actId="47"/>
        <pc:sldMkLst>
          <pc:docMk/>
          <pc:sldMk cId="3923099013" sldId="264"/>
        </pc:sldMkLst>
        <pc:spChg chg="mod">
          <ac:chgData name="ALEXANDER LETZKUS SAAVEDRA" userId="ab74e671-9b4e-4209-a22f-b2fe3e18ede8" providerId="ADAL" clId="{98F319D2-9E56-42B9-964C-CF2648DDC59D}" dt="2021-03-24T15:09:39.630" v="68" actId="20577"/>
          <ac:spMkLst>
            <pc:docMk/>
            <pc:sldMk cId="3923099013" sldId="264"/>
            <ac:spMk id="4" creationId="{045818A1-666F-4119-8A8E-F159E0F82E89}"/>
          </ac:spMkLst>
        </pc:spChg>
      </pc:sldChg>
      <pc:sldChg chg="modSp add del mod">
        <pc:chgData name="ALEXANDER LETZKUS SAAVEDRA" userId="ab74e671-9b4e-4209-a22f-b2fe3e18ede8" providerId="ADAL" clId="{98F319D2-9E56-42B9-964C-CF2648DDC59D}" dt="2021-03-28T15:58:15.148" v="117" actId="47"/>
        <pc:sldMkLst>
          <pc:docMk/>
          <pc:sldMk cId="905051854" sldId="265"/>
        </pc:sldMkLst>
        <pc:spChg chg="mod">
          <ac:chgData name="ALEXANDER LETZKUS SAAVEDRA" userId="ab74e671-9b4e-4209-a22f-b2fe3e18ede8" providerId="ADAL" clId="{98F319D2-9E56-42B9-964C-CF2648DDC59D}" dt="2021-03-24T15:09:43.985" v="69" actId="20577"/>
          <ac:spMkLst>
            <pc:docMk/>
            <pc:sldMk cId="905051854" sldId="265"/>
            <ac:spMk id="4" creationId="{045818A1-666F-4119-8A8E-F159E0F82E89}"/>
          </ac:spMkLst>
        </pc:spChg>
      </pc:sldChg>
      <pc:sldChg chg="del">
        <pc:chgData name="ALEXANDER LETZKUS SAAVEDRA" userId="ab74e671-9b4e-4209-a22f-b2fe3e18ede8" providerId="ADAL" clId="{98F319D2-9E56-42B9-964C-CF2648DDC59D}" dt="2021-03-24T15:06:30.280" v="5" actId="47"/>
        <pc:sldMkLst>
          <pc:docMk/>
          <pc:sldMk cId="2362296366" sldId="265"/>
        </pc:sldMkLst>
      </pc:sldChg>
      <pc:sldChg chg="modSp add del mod">
        <pc:chgData name="ALEXANDER LETZKUS SAAVEDRA" userId="ab74e671-9b4e-4209-a22f-b2fe3e18ede8" providerId="ADAL" clId="{98F319D2-9E56-42B9-964C-CF2648DDC59D}" dt="2021-03-28T15:58:15.148" v="117" actId="47"/>
        <pc:sldMkLst>
          <pc:docMk/>
          <pc:sldMk cId="412963943" sldId="266"/>
        </pc:sldMkLst>
        <pc:spChg chg="mod">
          <ac:chgData name="ALEXANDER LETZKUS SAAVEDRA" userId="ab74e671-9b4e-4209-a22f-b2fe3e18ede8" providerId="ADAL" clId="{98F319D2-9E56-42B9-964C-CF2648DDC59D}" dt="2021-03-24T15:09:47.609" v="70" actId="20577"/>
          <ac:spMkLst>
            <pc:docMk/>
            <pc:sldMk cId="412963943" sldId="266"/>
            <ac:spMk id="4" creationId="{045818A1-666F-4119-8A8E-F159E0F82E89}"/>
          </ac:spMkLst>
        </pc:spChg>
      </pc:sldChg>
      <pc:sldChg chg="del">
        <pc:chgData name="ALEXANDER LETZKUS SAAVEDRA" userId="ab74e671-9b4e-4209-a22f-b2fe3e18ede8" providerId="ADAL" clId="{98F319D2-9E56-42B9-964C-CF2648DDC59D}" dt="2021-03-24T15:06:30.280" v="5" actId="47"/>
        <pc:sldMkLst>
          <pc:docMk/>
          <pc:sldMk cId="3229171051" sldId="266"/>
        </pc:sldMkLst>
      </pc:sldChg>
      <pc:sldChg chg="del">
        <pc:chgData name="ALEXANDER LETZKUS SAAVEDRA" userId="ab74e671-9b4e-4209-a22f-b2fe3e18ede8" providerId="ADAL" clId="{98F319D2-9E56-42B9-964C-CF2648DDC59D}" dt="2021-03-24T15:06:30.280" v="5" actId="47"/>
        <pc:sldMkLst>
          <pc:docMk/>
          <pc:sldMk cId="452733939" sldId="267"/>
        </pc:sldMkLst>
      </pc:sldChg>
      <pc:sldChg chg="modSp add del mod">
        <pc:chgData name="ALEXANDER LETZKUS SAAVEDRA" userId="ab74e671-9b4e-4209-a22f-b2fe3e18ede8" providerId="ADAL" clId="{98F319D2-9E56-42B9-964C-CF2648DDC59D}" dt="2021-03-28T15:58:15.148" v="117" actId="47"/>
        <pc:sldMkLst>
          <pc:docMk/>
          <pc:sldMk cId="897307088" sldId="267"/>
        </pc:sldMkLst>
        <pc:spChg chg="mod">
          <ac:chgData name="ALEXANDER LETZKUS SAAVEDRA" userId="ab74e671-9b4e-4209-a22f-b2fe3e18ede8" providerId="ADAL" clId="{98F319D2-9E56-42B9-964C-CF2648DDC59D}" dt="2021-03-24T15:09:56.770" v="71" actId="20577"/>
          <ac:spMkLst>
            <pc:docMk/>
            <pc:sldMk cId="897307088" sldId="267"/>
            <ac:spMk id="4" creationId="{045818A1-666F-4119-8A8E-F159E0F82E89}"/>
          </ac:spMkLst>
        </pc:spChg>
      </pc:sldChg>
      <pc:sldChg chg="del ord">
        <pc:chgData name="ALEXANDER LETZKUS SAAVEDRA" userId="ab74e671-9b4e-4209-a22f-b2fe3e18ede8" providerId="ADAL" clId="{98F319D2-9E56-42B9-964C-CF2648DDC59D}" dt="2021-03-24T15:06:30.280" v="5" actId="47"/>
        <pc:sldMkLst>
          <pc:docMk/>
          <pc:sldMk cId="1544302913" sldId="268"/>
        </pc:sldMkLst>
      </pc:sldChg>
      <pc:sldChg chg="modSp add del mod">
        <pc:chgData name="ALEXANDER LETZKUS SAAVEDRA" userId="ab74e671-9b4e-4209-a22f-b2fe3e18ede8" providerId="ADAL" clId="{98F319D2-9E56-42B9-964C-CF2648DDC59D}" dt="2021-03-28T15:58:15.148" v="117" actId="47"/>
        <pc:sldMkLst>
          <pc:docMk/>
          <pc:sldMk cId="2733261048" sldId="268"/>
        </pc:sldMkLst>
        <pc:spChg chg="mod">
          <ac:chgData name="ALEXANDER LETZKUS SAAVEDRA" userId="ab74e671-9b4e-4209-a22f-b2fe3e18ede8" providerId="ADAL" clId="{98F319D2-9E56-42B9-964C-CF2648DDC59D}" dt="2021-03-24T15:09:59.633" v="72" actId="20577"/>
          <ac:spMkLst>
            <pc:docMk/>
            <pc:sldMk cId="2733261048" sldId="268"/>
            <ac:spMk id="4" creationId="{045818A1-666F-4119-8A8E-F159E0F82E89}"/>
          </ac:spMkLst>
        </pc:spChg>
      </pc:sldChg>
      <pc:sldChg chg="modSp add del mod">
        <pc:chgData name="ALEXANDER LETZKUS SAAVEDRA" userId="ab74e671-9b4e-4209-a22f-b2fe3e18ede8" providerId="ADAL" clId="{98F319D2-9E56-42B9-964C-CF2648DDC59D}" dt="2021-03-28T15:58:15.148" v="117" actId="47"/>
        <pc:sldMkLst>
          <pc:docMk/>
          <pc:sldMk cId="2084561944" sldId="269"/>
        </pc:sldMkLst>
        <pc:spChg chg="mod">
          <ac:chgData name="ALEXANDER LETZKUS SAAVEDRA" userId="ab74e671-9b4e-4209-a22f-b2fe3e18ede8" providerId="ADAL" clId="{98F319D2-9E56-42B9-964C-CF2648DDC59D}" dt="2021-03-24T15:10:04.393" v="73" actId="20577"/>
          <ac:spMkLst>
            <pc:docMk/>
            <pc:sldMk cId="2084561944" sldId="269"/>
            <ac:spMk id="4" creationId="{045818A1-666F-4119-8A8E-F159E0F82E89}"/>
          </ac:spMkLst>
        </pc:spChg>
      </pc:sldChg>
      <pc:sldChg chg="del">
        <pc:chgData name="ALEXANDER LETZKUS SAAVEDRA" userId="ab74e671-9b4e-4209-a22f-b2fe3e18ede8" providerId="ADAL" clId="{98F319D2-9E56-42B9-964C-CF2648DDC59D}" dt="2021-03-24T15:06:30.280" v="5" actId="47"/>
        <pc:sldMkLst>
          <pc:docMk/>
          <pc:sldMk cId="4101607575" sldId="269"/>
        </pc:sldMkLst>
      </pc:sldChg>
      <pc:sldChg chg="del">
        <pc:chgData name="ALEXANDER LETZKUS SAAVEDRA" userId="ab74e671-9b4e-4209-a22f-b2fe3e18ede8" providerId="ADAL" clId="{98F319D2-9E56-42B9-964C-CF2648DDC59D}" dt="2021-03-24T15:06:30.280" v="5" actId="47"/>
        <pc:sldMkLst>
          <pc:docMk/>
          <pc:sldMk cId="2794409471" sldId="270"/>
        </pc:sldMkLst>
      </pc:sldChg>
      <pc:sldChg chg="modSp add del mod">
        <pc:chgData name="ALEXANDER LETZKUS SAAVEDRA" userId="ab74e671-9b4e-4209-a22f-b2fe3e18ede8" providerId="ADAL" clId="{98F319D2-9E56-42B9-964C-CF2648DDC59D}" dt="2021-03-28T15:58:15.148" v="117" actId="47"/>
        <pc:sldMkLst>
          <pc:docMk/>
          <pc:sldMk cId="2860837722" sldId="270"/>
        </pc:sldMkLst>
        <pc:spChg chg="mod">
          <ac:chgData name="ALEXANDER LETZKUS SAAVEDRA" userId="ab74e671-9b4e-4209-a22f-b2fe3e18ede8" providerId="ADAL" clId="{98F319D2-9E56-42B9-964C-CF2648DDC59D}" dt="2021-03-24T15:10:12.258" v="76" actId="404"/>
          <ac:spMkLst>
            <pc:docMk/>
            <pc:sldMk cId="2860837722" sldId="270"/>
            <ac:spMk id="4" creationId="{045818A1-666F-4119-8A8E-F159E0F82E89}"/>
          </ac:spMkLst>
        </pc:spChg>
      </pc:sldChg>
      <pc:sldChg chg="add del">
        <pc:chgData name="ALEXANDER LETZKUS SAAVEDRA" userId="ab74e671-9b4e-4209-a22f-b2fe3e18ede8" providerId="ADAL" clId="{98F319D2-9E56-42B9-964C-CF2648DDC59D}" dt="2021-03-24T15:10:17.526" v="77" actId="47"/>
        <pc:sldMkLst>
          <pc:docMk/>
          <pc:sldMk cId="2129544448" sldId="271"/>
        </pc:sldMkLst>
      </pc:sldChg>
      <pc:sldChg chg="modSp add del mod">
        <pc:chgData name="ALEXANDER LETZKUS SAAVEDRA" userId="ab74e671-9b4e-4209-a22f-b2fe3e18ede8" providerId="ADAL" clId="{98F319D2-9E56-42B9-964C-CF2648DDC59D}" dt="2021-03-28T15:58:15.148" v="117" actId="47"/>
        <pc:sldMkLst>
          <pc:docMk/>
          <pc:sldMk cId="2791956893" sldId="271"/>
        </pc:sldMkLst>
        <pc:spChg chg="mod">
          <ac:chgData name="ALEXANDER LETZKUS SAAVEDRA" userId="ab74e671-9b4e-4209-a22f-b2fe3e18ede8" providerId="ADAL" clId="{98F319D2-9E56-42B9-964C-CF2648DDC59D}" dt="2021-03-24T15:10:22.945" v="79" actId="20577"/>
          <ac:spMkLst>
            <pc:docMk/>
            <pc:sldMk cId="2791956893" sldId="271"/>
            <ac:spMk id="4" creationId="{045818A1-666F-4119-8A8E-F159E0F82E89}"/>
          </ac:spMkLst>
        </pc:spChg>
      </pc:sldChg>
      <pc:sldChg chg="modSp add del mod">
        <pc:chgData name="ALEXANDER LETZKUS SAAVEDRA" userId="ab74e671-9b4e-4209-a22f-b2fe3e18ede8" providerId="ADAL" clId="{98F319D2-9E56-42B9-964C-CF2648DDC59D}" dt="2021-03-28T15:58:15.148" v="117" actId="47"/>
        <pc:sldMkLst>
          <pc:docMk/>
          <pc:sldMk cId="164289146" sldId="272"/>
        </pc:sldMkLst>
        <pc:spChg chg="mod">
          <ac:chgData name="ALEXANDER LETZKUS SAAVEDRA" userId="ab74e671-9b4e-4209-a22f-b2fe3e18ede8" providerId="ADAL" clId="{98F319D2-9E56-42B9-964C-CF2648DDC59D}" dt="2021-03-24T15:10:28.905" v="82" actId="20577"/>
          <ac:spMkLst>
            <pc:docMk/>
            <pc:sldMk cId="164289146" sldId="272"/>
            <ac:spMk id="4" creationId="{045818A1-666F-4119-8A8E-F159E0F82E89}"/>
          </ac:spMkLst>
        </pc:spChg>
      </pc:sldChg>
      <pc:sldChg chg="add del">
        <pc:chgData name="ALEXANDER LETZKUS SAAVEDRA" userId="ab74e671-9b4e-4209-a22f-b2fe3e18ede8" providerId="ADAL" clId="{98F319D2-9E56-42B9-964C-CF2648DDC59D}" dt="2021-03-24T15:10:17.526" v="77" actId="47"/>
        <pc:sldMkLst>
          <pc:docMk/>
          <pc:sldMk cId="3141651227" sldId="272"/>
        </pc:sldMkLst>
      </pc:sldChg>
      <pc:sldChg chg="modSp add del mod">
        <pc:chgData name="ALEXANDER LETZKUS SAAVEDRA" userId="ab74e671-9b4e-4209-a22f-b2fe3e18ede8" providerId="ADAL" clId="{98F319D2-9E56-42B9-964C-CF2648DDC59D}" dt="2021-03-28T15:58:15.148" v="117" actId="47"/>
        <pc:sldMkLst>
          <pc:docMk/>
          <pc:sldMk cId="2718399247" sldId="273"/>
        </pc:sldMkLst>
        <pc:spChg chg="mod">
          <ac:chgData name="ALEXANDER LETZKUS SAAVEDRA" userId="ab74e671-9b4e-4209-a22f-b2fe3e18ede8" providerId="ADAL" clId="{98F319D2-9E56-42B9-964C-CF2648DDC59D}" dt="2021-03-24T15:10:34.089" v="85" actId="20577"/>
          <ac:spMkLst>
            <pc:docMk/>
            <pc:sldMk cId="2718399247" sldId="273"/>
            <ac:spMk id="4" creationId="{045818A1-666F-4119-8A8E-F159E0F82E89}"/>
          </ac:spMkLst>
        </pc:spChg>
      </pc:sldChg>
      <pc:sldChg chg="add del">
        <pc:chgData name="ALEXANDER LETZKUS SAAVEDRA" userId="ab74e671-9b4e-4209-a22f-b2fe3e18ede8" providerId="ADAL" clId="{98F319D2-9E56-42B9-964C-CF2648DDC59D}" dt="2021-03-24T15:10:17.526" v="77" actId="47"/>
        <pc:sldMkLst>
          <pc:docMk/>
          <pc:sldMk cId="3552346200" sldId="273"/>
        </pc:sldMkLst>
      </pc:sldChg>
      <pc:sldChg chg="add del">
        <pc:chgData name="ALEXANDER LETZKUS SAAVEDRA" userId="ab74e671-9b4e-4209-a22f-b2fe3e18ede8" providerId="ADAL" clId="{98F319D2-9E56-42B9-964C-CF2648DDC59D}" dt="2021-03-24T15:10:17.526" v="77" actId="47"/>
        <pc:sldMkLst>
          <pc:docMk/>
          <pc:sldMk cId="896541323" sldId="274"/>
        </pc:sldMkLst>
      </pc:sldChg>
      <pc:sldChg chg="modSp add del mod">
        <pc:chgData name="ALEXANDER LETZKUS SAAVEDRA" userId="ab74e671-9b4e-4209-a22f-b2fe3e18ede8" providerId="ADAL" clId="{98F319D2-9E56-42B9-964C-CF2648DDC59D}" dt="2021-03-28T15:58:15.148" v="117" actId="47"/>
        <pc:sldMkLst>
          <pc:docMk/>
          <pc:sldMk cId="2321280504" sldId="274"/>
        </pc:sldMkLst>
        <pc:spChg chg="mod">
          <ac:chgData name="ALEXANDER LETZKUS SAAVEDRA" userId="ab74e671-9b4e-4209-a22f-b2fe3e18ede8" providerId="ADAL" clId="{98F319D2-9E56-42B9-964C-CF2648DDC59D}" dt="2021-03-24T15:10:38.735" v="88" actId="20577"/>
          <ac:spMkLst>
            <pc:docMk/>
            <pc:sldMk cId="2321280504" sldId="274"/>
            <ac:spMk id="4" creationId="{045818A1-666F-4119-8A8E-F159E0F82E89}"/>
          </ac:spMkLst>
        </pc:spChg>
      </pc:sldChg>
      <pc:sldChg chg="modSp add del mod">
        <pc:chgData name="ALEXANDER LETZKUS SAAVEDRA" userId="ab74e671-9b4e-4209-a22f-b2fe3e18ede8" providerId="ADAL" clId="{98F319D2-9E56-42B9-964C-CF2648DDC59D}" dt="2021-03-28T15:58:15.148" v="117" actId="47"/>
        <pc:sldMkLst>
          <pc:docMk/>
          <pc:sldMk cId="1988331519" sldId="275"/>
        </pc:sldMkLst>
        <pc:spChg chg="mod">
          <ac:chgData name="ALEXANDER LETZKUS SAAVEDRA" userId="ab74e671-9b4e-4209-a22f-b2fe3e18ede8" providerId="ADAL" clId="{98F319D2-9E56-42B9-964C-CF2648DDC59D}" dt="2021-03-24T15:10:43.088" v="91" actId="20577"/>
          <ac:spMkLst>
            <pc:docMk/>
            <pc:sldMk cId="1988331519" sldId="275"/>
            <ac:spMk id="4" creationId="{045818A1-666F-4119-8A8E-F159E0F82E89}"/>
          </ac:spMkLst>
        </pc:spChg>
      </pc:sldChg>
      <pc:sldChg chg="add del">
        <pc:chgData name="ALEXANDER LETZKUS SAAVEDRA" userId="ab74e671-9b4e-4209-a22f-b2fe3e18ede8" providerId="ADAL" clId="{98F319D2-9E56-42B9-964C-CF2648DDC59D}" dt="2021-03-24T15:10:17.526" v="77" actId="47"/>
        <pc:sldMkLst>
          <pc:docMk/>
          <pc:sldMk cId="2632287841" sldId="275"/>
        </pc:sldMkLst>
      </pc:sldChg>
      <pc:sldChg chg="add del">
        <pc:chgData name="ALEXANDER LETZKUS SAAVEDRA" userId="ab74e671-9b4e-4209-a22f-b2fe3e18ede8" providerId="ADAL" clId="{98F319D2-9E56-42B9-964C-CF2648DDC59D}" dt="2021-03-24T15:10:17.526" v="77" actId="47"/>
        <pc:sldMkLst>
          <pc:docMk/>
          <pc:sldMk cId="3598521922" sldId="276"/>
        </pc:sldMkLst>
      </pc:sldChg>
      <pc:sldChg chg="modSp add del mod">
        <pc:chgData name="ALEXANDER LETZKUS SAAVEDRA" userId="ab74e671-9b4e-4209-a22f-b2fe3e18ede8" providerId="ADAL" clId="{98F319D2-9E56-42B9-964C-CF2648DDC59D}" dt="2021-03-28T15:58:15.148" v="117" actId="47"/>
        <pc:sldMkLst>
          <pc:docMk/>
          <pc:sldMk cId="4243328732" sldId="276"/>
        </pc:sldMkLst>
        <pc:spChg chg="mod">
          <ac:chgData name="ALEXANDER LETZKUS SAAVEDRA" userId="ab74e671-9b4e-4209-a22f-b2fe3e18ede8" providerId="ADAL" clId="{98F319D2-9E56-42B9-964C-CF2648DDC59D}" dt="2021-03-24T15:10:48.118" v="94" actId="20577"/>
          <ac:spMkLst>
            <pc:docMk/>
            <pc:sldMk cId="4243328732" sldId="276"/>
            <ac:spMk id="4" creationId="{045818A1-666F-4119-8A8E-F159E0F82E89}"/>
          </ac:spMkLst>
        </pc:spChg>
      </pc:sldChg>
      <pc:sldChg chg="add del">
        <pc:chgData name="ALEXANDER LETZKUS SAAVEDRA" userId="ab74e671-9b4e-4209-a22f-b2fe3e18ede8" providerId="ADAL" clId="{98F319D2-9E56-42B9-964C-CF2648DDC59D}" dt="2021-03-24T15:10:17.526" v="77" actId="47"/>
        <pc:sldMkLst>
          <pc:docMk/>
          <pc:sldMk cId="2157096462" sldId="277"/>
        </pc:sldMkLst>
      </pc:sldChg>
      <pc:sldChg chg="modSp add del mod">
        <pc:chgData name="ALEXANDER LETZKUS SAAVEDRA" userId="ab74e671-9b4e-4209-a22f-b2fe3e18ede8" providerId="ADAL" clId="{98F319D2-9E56-42B9-964C-CF2648DDC59D}" dt="2021-03-28T15:58:15.148" v="117" actId="47"/>
        <pc:sldMkLst>
          <pc:docMk/>
          <pc:sldMk cId="3560471845" sldId="277"/>
        </pc:sldMkLst>
        <pc:spChg chg="mod">
          <ac:chgData name="ALEXANDER LETZKUS SAAVEDRA" userId="ab74e671-9b4e-4209-a22f-b2fe3e18ede8" providerId="ADAL" clId="{98F319D2-9E56-42B9-964C-CF2648DDC59D}" dt="2021-03-24T15:10:52.423" v="97" actId="20577"/>
          <ac:spMkLst>
            <pc:docMk/>
            <pc:sldMk cId="3560471845" sldId="277"/>
            <ac:spMk id="4" creationId="{045818A1-666F-4119-8A8E-F159E0F82E89}"/>
          </ac:spMkLst>
        </pc:spChg>
      </pc:sldChg>
      <pc:sldChg chg="add del">
        <pc:chgData name="ALEXANDER LETZKUS SAAVEDRA" userId="ab74e671-9b4e-4209-a22f-b2fe3e18ede8" providerId="ADAL" clId="{98F319D2-9E56-42B9-964C-CF2648DDC59D}" dt="2021-03-24T15:10:17.526" v="77" actId="47"/>
        <pc:sldMkLst>
          <pc:docMk/>
          <pc:sldMk cId="1595271256" sldId="278"/>
        </pc:sldMkLst>
      </pc:sldChg>
      <pc:sldChg chg="modSp add del mod">
        <pc:chgData name="ALEXANDER LETZKUS SAAVEDRA" userId="ab74e671-9b4e-4209-a22f-b2fe3e18ede8" providerId="ADAL" clId="{98F319D2-9E56-42B9-964C-CF2648DDC59D}" dt="2021-03-28T15:58:15.148" v="117" actId="47"/>
        <pc:sldMkLst>
          <pc:docMk/>
          <pc:sldMk cId="4290128251" sldId="278"/>
        </pc:sldMkLst>
        <pc:spChg chg="mod">
          <ac:chgData name="ALEXANDER LETZKUS SAAVEDRA" userId="ab74e671-9b4e-4209-a22f-b2fe3e18ede8" providerId="ADAL" clId="{98F319D2-9E56-42B9-964C-CF2648DDC59D}" dt="2021-03-24T15:10:57.524" v="100" actId="20577"/>
          <ac:spMkLst>
            <pc:docMk/>
            <pc:sldMk cId="4290128251" sldId="278"/>
            <ac:spMk id="4" creationId="{045818A1-666F-4119-8A8E-F159E0F82E89}"/>
          </ac:spMkLst>
        </pc:spChg>
      </pc:sldChg>
      <pc:sldChg chg="modSp add del mod">
        <pc:chgData name="ALEXANDER LETZKUS SAAVEDRA" userId="ab74e671-9b4e-4209-a22f-b2fe3e18ede8" providerId="ADAL" clId="{98F319D2-9E56-42B9-964C-CF2648DDC59D}" dt="2021-03-28T15:58:15.148" v="117" actId="47"/>
        <pc:sldMkLst>
          <pc:docMk/>
          <pc:sldMk cId="1582732596" sldId="279"/>
        </pc:sldMkLst>
        <pc:spChg chg="mod">
          <ac:chgData name="ALEXANDER LETZKUS SAAVEDRA" userId="ab74e671-9b4e-4209-a22f-b2fe3e18ede8" providerId="ADAL" clId="{98F319D2-9E56-42B9-964C-CF2648DDC59D}" dt="2021-03-24T15:11:03.230" v="103" actId="20577"/>
          <ac:spMkLst>
            <pc:docMk/>
            <pc:sldMk cId="1582732596" sldId="279"/>
            <ac:spMk id="4" creationId="{045818A1-666F-4119-8A8E-F159E0F82E89}"/>
          </ac:spMkLst>
        </pc:spChg>
      </pc:sldChg>
      <pc:sldChg chg="add del">
        <pc:chgData name="ALEXANDER LETZKUS SAAVEDRA" userId="ab74e671-9b4e-4209-a22f-b2fe3e18ede8" providerId="ADAL" clId="{98F319D2-9E56-42B9-964C-CF2648DDC59D}" dt="2021-03-24T15:10:17.526" v="77" actId="47"/>
        <pc:sldMkLst>
          <pc:docMk/>
          <pc:sldMk cId="1795734570" sldId="279"/>
        </pc:sldMkLst>
      </pc:sldChg>
      <pc:sldChg chg="modSp add del mod">
        <pc:chgData name="ALEXANDER LETZKUS SAAVEDRA" userId="ab74e671-9b4e-4209-a22f-b2fe3e18ede8" providerId="ADAL" clId="{98F319D2-9E56-42B9-964C-CF2648DDC59D}" dt="2021-03-28T15:58:15.148" v="117" actId="47"/>
        <pc:sldMkLst>
          <pc:docMk/>
          <pc:sldMk cId="767430961" sldId="280"/>
        </pc:sldMkLst>
        <pc:spChg chg="mod">
          <ac:chgData name="ALEXANDER LETZKUS SAAVEDRA" userId="ab74e671-9b4e-4209-a22f-b2fe3e18ede8" providerId="ADAL" clId="{98F319D2-9E56-42B9-964C-CF2648DDC59D}" dt="2021-03-24T15:11:08.297" v="108" actId="20577"/>
          <ac:spMkLst>
            <pc:docMk/>
            <pc:sldMk cId="767430961" sldId="280"/>
            <ac:spMk id="4" creationId="{045818A1-666F-4119-8A8E-F159E0F82E89}"/>
          </ac:spMkLst>
        </pc:spChg>
      </pc:sldChg>
      <pc:sldChg chg="add ord">
        <pc:chgData name="ALEXANDER LETZKUS SAAVEDRA" userId="ab74e671-9b4e-4209-a22f-b2fe3e18ede8" providerId="ADAL" clId="{98F319D2-9E56-42B9-964C-CF2648DDC59D}" dt="2021-03-28T16:16:43.043" v="172" actId="20578"/>
        <pc:sldMkLst>
          <pc:docMk/>
          <pc:sldMk cId="2940324308" sldId="281"/>
        </pc:sldMkLst>
      </pc:sldChg>
      <pc:sldChg chg="add">
        <pc:chgData name="ALEXANDER LETZKUS SAAVEDRA" userId="ab74e671-9b4e-4209-a22f-b2fe3e18ede8" providerId="ADAL" clId="{98F319D2-9E56-42B9-964C-CF2648DDC59D}" dt="2021-03-28T15:58:21.593" v="119"/>
        <pc:sldMkLst>
          <pc:docMk/>
          <pc:sldMk cId="3391288912" sldId="282"/>
        </pc:sldMkLst>
      </pc:sldChg>
      <pc:sldChg chg="modSp add mod">
        <pc:chgData name="ALEXANDER LETZKUS SAAVEDRA" userId="ab74e671-9b4e-4209-a22f-b2fe3e18ede8" providerId="ADAL" clId="{98F319D2-9E56-42B9-964C-CF2648DDC59D}" dt="2021-03-28T16:16:27.889" v="167" actId="20577"/>
        <pc:sldMkLst>
          <pc:docMk/>
          <pc:sldMk cId="2697116894" sldId="283"/>
        </pc:sldMkLst>
        <pc:spChg chg="mod">
          <ac:chgData name="ALEXANDER LETZKUS SAAVEDRA" userId="ab74e671-9b4e-4209-a22f-b2fe3e18ede8" providerId="ADAL" clId="{98F319D2-9E56-42B9-964C-CF2648DDC59D}" dt="2021-03-28T16:16:27.889" v="167" actId="20577"/>
          <ac:spMkLst>
            <pc:docMk/>
            <pc:sldMk cId="2697116894" sldId="283"/>
            <ac:spMk id="4" creationId="{045818A1-666F-4119-8A8E-F159E0F82E89}"/>
          </ac:spMkLst>
        </pc:spChg>
      </pc:sldChg>
      <pc:sldChg chg="modSp add del mod">
        <pc:chgData name="ALEXANDER LETZKUS SAAVEDRA" userId="ab74e671-9b4e-4209-a22f-b2fe3e18ede8" providerId="ADAL" clId="{98F319D2-9E56-42B9-964C-CF2648DDC59D}" dt="2021-03-28T16:16:16.249" v="163" actId="47"/>
        <pc:sldMkLst>
          <pc:docMk/>
          <pc:sldMk cId="3619078830" sldId="283"/>
        </pc:sldMkLst>
        <pc:spChg chg="mod">
          <ac:chgData name="ALEXANDER LETZKUS SAAVEDRA" userId="ab74e671-9b4e-4209-a22f-b2fe3e18ede8" providerId="ADAL" clId="{98F319D2-9E56-42B9-964C-CF2648DDC59D}" dt="2021-03-28T16:07:40.932" v="151" actId="20577"/>
          <ac:spMkLst>
            <pc:docMk/>
            <pc:sldMk cId="3619078830" sldId="283"/>
            <ac:spMk id="4" creationId="{045818A1-666F-4119-8A8E-F159E0F82E89}"/>
          </ac:spMkLst>
        </pc:spChg>
      </pc:sldChg>
      <pc:sldChg chg="modSp add mod">
        <pc:chgData name="ALEXANDER LETZKUS SAAVEDRA" userId="ab74e671-9b4e-4209-a22f-b2fe3e18ede8" providerId="ADAL" clId="{98F319D2-9E56-42B9-964C-CF2648DDC59D}" dt="2021-03-28T16:16:31.388" v="168" actId="20577"/>
        <pc:sldMkLst>
          <pc:docMk/>
          <pc:sldMk cId="436342272" sldId="284"/>
        </pc:sldMkLst>
        <pc:spChg chg="mod">
          <ac:chgData name="ALEXANDER LETZKUS SAAVEDRA" userId="ab74e671-9b4e-4209-a22f-b2fe3e18ede8" providerId="ADAL" clId="{98F319D2-9E56-42B9-964C-CF2648DDC59D}" dt="2021-03-28T16:16:31.388" v="168" actId="20577"/>
          <ac:spMkLst>
            <pc:docMk/>
            <pc:sldMk cId="436342272" sldId="284"/>
            <ac:spMk id="4" creationId="{045818A1-666F-4119-8A8E-F159E0F82E89}"/>
          </ac:spMkLst>
        </pc:spChg>
      </pc:sldChg>
      <pc:sldChg chg="modSp add del mod">
        <pc:chgData name="ALEXANDER LETZKUS SAAVEDRA" userId="ab74e671-9b4e-4209-a22f-b2fe3e18ede8" providerId="ADAL" clId="{98F319D2-9E56-42B9-964C-CF2648DDC59D}" dt="2021-03-28T16:16:17.220" v="164" actId="47"/>
        <pc:sldMkLst>
          <pc:docMk/>
          <pc:sldMk cId="1735752402" sldId="284"/>
        </pc:sldMkLst>
        <pc:spChg chg="mod">
          <ac:chgData name="ALEXANDER LETZKUS SAAVEDRA" userId="ab74e671-9b4e-4209-a22f-b2fe3e18ede8" providerId="ADAL" clId="{98F319D2-9E56-42B9-964C-CF2648DDC59D}" dt="2021-03-28T16:15:53.329" v="157" actId="20577"/>
          <ac:spMkLst>
            <pc:docMk/>
            <pc:sldMk cId="1735752402" sldId="284"/>
            <ac:spMk id="4" creationId="{045818A1-666F-4119-8A8E-F159E0F82E89}"/>
          </ac:spMkLst>
        </pc:spChg>
      </pc:sldChg>
      <pc:sldChg chg="delSp modSp add mod ord modClrScheme chgLayout">
        <pc:chgData name="ALEXANDER LETZKUS SAAVEDRA" userId="ab74e671-9b4e-4209-a22f-b2fe3e18ede8" providerId="ADAL" clId="{98F319D2-9E56-42B9-964C-CF2648DDC59D}" dt="2021-03-28T16:27:29.955" v="1265" actId="20577"/>
        <pc:sldMkLst>
          <pc:docMk/>
          <pc:sldMk cId="3329081900" sldId="285"/>
        </pc:sldMkLst>
        <pc:spChg chg="mod ord">
          <ac:chgData name="ALEXANDER LETZKUS SAAVEDRA" userId="ab74e671-9b4e-4209-a22f-b2fe3e18ede8" providerId="ADAL" clId="{98F319D2-9E56-42B9-964C-CF2648DDC59D}" dt="2021-03-28T16:27:29.955" v="1265" actId="20577"/>
          <ac:spMkLst>
            <pc:docMk/>
            <pc:sldMk cId="3329081900" sldId="285"/>
            <ac:spMk id="3" creationId="{00000000-0000-0000-0000-000000000000}"/>
          </ac:spMkLst>
        </pc:spChg>
        <pc:spChg chg="mod ord">
          <ac:chgData name="ALEXANDER LETZKUS SAAVEDRA" userId="ab74e671-9b4e-4209-a22f-b2fe3e18ede8" providerId="ADAL" clId="{98F319D2-9E56-42B9-964C-CF2648DDC59D}" dt="2021-03-28T16:24:39.280" v="903" actId="14100"/>
          <ac:spMkLst>
            <pc:docMk/>
            <pc:sldMk cId="3329081900" sldId="285"/>
            <ac:spMk id="6" creationId="{00000000-0000-0000-0000-000000000000}"/>
          </ac:spMkLst>
        </pc:spChg>
        <pc:spChg chg="del">
          <ac:chgData name="ALEXANDER LETZKUS SAAVEDRA" userId="ab74e671-9b4e-4209-a22f-b2fe3e18ede8" providerId="ADAL" clId="{98F319D2-9E56-42B9-964C-CF2648DDC59D}" dt="2021-03-28T16:17:20.871" v="214" actId="478"/>
          <ac:spMkLst>
            <pc:docMk/>
            <pc:sldMk cId="3329081900" sldId="285"/>
            <ac:spMk id="14" creationId="{00000000-0000-0000-0000-000000000000}"/>
          </ac:spMkLst>
        </pc:spChg>
        <pc:cxnChg chg="del">
          <ac:chgData name="ALEXANDER LETZKUS SAAVEDRA" userId="ab74e671-9b4e-4209-a22f-b2fe3e18ede8" providerId="ADAL" clId="{98F319D2-9E56-42B9-964C-CF2648DDC59D}" dt="2021-03-28T16:17:20.871" v="214" actId="478"/>
          <ac:cxnSpMkLst>
            <pc:docMk/>
            <pc:sldMk cId="3329081900" sldId="285"/>
            <ac:cxnSpMk id="13" creationId="{00000000-0000-0000-0000-000000000000}"/>
          </ac:cxnSpMkLst>
        </pc:cxnChg>
      </pc:sldChg>
      <pc:sldChg chg="new del">
        <pc:chgData name="ALEXANDER LETZKUS SAAVEDRA" userId="ab74e671-9b4e-4209-a22f-b2fe3e18ede8" providerId="ADAL" clId="{98F319D2-9E56-42B9-964C-CF2648DDC59D}" dt="2021-03-28T16:16:44.109" v="173" actId="680"/>
        <pc:sldMkLst>
          <pc:docMk/>
          <pc:sldMk cId="3423622837" sldId="285"/>
        </pc:sldMkLst>
      </pc:sldChg>
      <pc:sldChg chg="modSp add mod">
        <pc:chgData name="ALEXANDER LETZKUS SAAVEDRA" userId="ab74e671-9b4e-4209-a22f-b2fe3e18ede8" providerId="ADAL" clId="{98F319D2-9E56-42B9-964C-CF2648DDC59D}" dt="2021-03-28T16:20:24.009" v="556" actId="20577"/>
        <pc:sldMkLst>
          <pc:docMk/>
          <pc:sldMk cId="593135798" sldId="286"/>
        </pc:sldMkLst>
        <pc:spChg chg="mod">
          <ac:chgData name="ALEXANDER LETZKUS SAAVEDRA" userId="ab74e671-9b4e-4209-a22f-b2fe3e18ede8" providerId="ADAL" clId="{98F319D2-9E56-42B9-964C-CF2648DDC59D}" dt="2021-03-28T16:20:24.009" v="556" actId="20577"/>
          <ac:spMkLst>
            <pc:docMk/>
            <pc:sldMk cId="593135798" sldId="286"/>
            <ac:spMk id="4" creationId="{045818A1-666F-4119-8A8E-F159E0F82E89}"/>
          </ac:spMkLst>
        </pc:spChg>
      </pc:sldChg>
      <pc:sldChg chg="addSp delSp modSp add mod">
        <pc:chgData name="ALEXANDER LETZKUS SAAVEDRA" userId="ab74e671-9b4e-4209-a22f-b2fe3e18ede8" providerId="ADAL" clId="{98F319D2-9E56-42B9-964C-CF2648DDC59D}" dt="2021-03-28T16:20:44.853" v="562" actId="20577"/>
        <pc:sldMkLst>
          <pc:docMk/>
          <pc:sldMk cId="3402376347" sldId="287"/>
        </pc:sldMkLst>
        <pc:spChg chg="mod">
          <ac:chgData name="ALEXANDER LETZKUS SAAVEDRA" userId="ab74e671-9b4e-4209-a22f-b2fe3e18ede8" providerId="ADAL" clId="{98F319D2-9E56-42B9-964C-CF2648DDC59D}" dt="2021-03-28T16:20:44.853" v="562" actId="20577"/>
          <ac:spMkLst>
            <pc:docMk/>
            <pc:sldMk cId="3402376347" sldId="287"/>
            <ac:spMk id="4" creationId="{045818A1-666F-4119-8A8E-F159E0F82E89}"/>
          </ac:spMkLst>
        </pc:spChg>
        <pc:spChg chg="add del">
          <ac:chgData name="ALEXANDER LETZKUS SAAVEDRA" userId="ab74e671-9b4e-4209-a22f-b2fe3e18ede8" providerId="ADAL" clId="{98F319D2-9E56-42B9-964C-CF2648DDC59D}" dt="2021-03-28T16:20:42.903" v="561" actId="478"/>
          <ac:spMkLst>
            <pc:docMk/>
            <pc:sldMk cId="3402376347" sldId="287"/>
            <ac:spMk id="10" creationId="{976244FB-2D76-4034-B697-E1B8742520DE}"/>
          </ac:spMkLst>
        </pc:spChg>
      </pc:sldChg>
      <pc:sldChg chg="modSp add mod">
        <pc:chgData name="ALEXANDER LETZKUS SAAVEDRA" userId="ab74e671-9b4e-4209-a22f-b2fe3e18ede8" providerId="ADAL" clId="{98F319D2-9E56-42B9-964C-CF2648DDC59D}" dt="2021-03-28T16:20:49.583" v="563" actId="20577"/>
        <pc:sldMkLst>
          <pc:docMk/>
          <pc:sldMk cId="2729388111" sldId="288"/>
        </pc:sldMkLst>
        <pc:spChg chg="mod">
          <ac:chgData name="ALEXANDER LETZKUS SAAVEDRA" userId="ab74e671-9b4e-4209-a22f-b2fe3e18ede8" providerId="ADAL" clId="{98F319D2-9E56-42B9-964C-CF2648DDC59D}" dt="2021-03-28T16:20:49.583" v="563" actId="20577"/>
          <ac:spMkLst>
            <pc:docMk/>
            <pc:sldMk cId="2729388111" sldId="288"/>
            <ac:spMk id="4" creationId="{045818A1-666F-4119-8A8E-F159E0F82E89}"/>
          </ac:spMkLst>
        </pc:spChg>
      </pc:sldChg>
      <pc:sldChg chg="modSp add mod">
        <pc:chgData name="ALEXANDER LETZKUS SAAVEDRA" userId="ab74e671-9b4e-4209-a22f-b2fe3e18ede8" providerId="ADAL" clId="{98F319D2-9E56-42B9-964C-CF2648DDC59D}" dt="2021-03-28T16:20:57.050" v="565" actId="20577"/>
        <pc:sldMkLst>
          <pc:docMk/>
          <pc:sldMk cId="357877445" sldId="289"/>
        </pc:sldMkLst>
        <pc:spChg chg="mod">
          <ac:chgData name="ALEXANDER LETZKUS SAAVEDRA" userId="ab74e671-9b4e-4209-a22f-b2fe3e18ede8" providerId="ADAL" clId="{98F319D2-9E56-42B9-964C-CF2648DDC59D}" dt="2021-03-28T16:20:57.050" v="565" actId="20577"/>
          <ac:spMkLst>
            <pc:docMk/>
            <pc:sldMk cId="357877445" sldId="289"/>
            <ac:spMk id="4" creationId="{045818A1-666F-4119-8A8E-F159E0F82E89}"/>
          </ac:spMkLst>
        </pc:spChg>
      </pc:sldChg>
      <pc:sldChg chg="modSp add mod">
        <pc:chgData name="ALEXANDER LETZKUS SAAVEDRA" userId="ab74e671-9b4e-4209-a22f-b2fe3e18ede8" providerId="ADAL" clId="{98F319D2-9E56-42B9-964C-CF2648DDC59D}" dt="2021-03-28T16:21:03.278" v="567" actId="20577"/>
        <pc:sldMkLst>
          <pc:docMk/>
          <pc:sldMk cId="3216787980" sldId="290"/>
        </pc:sldMkLst>
        <pc:spChg chg="mod">
          <ac:chgData name="ALEXANDER LETZKUS SAAVEDRA" userId="ab74e671-9b4e-4209-a22f-b2fe3e18ede8" providerId="ADAL" clId="{98F319D2-9E56-42B9-964C-CF2648DDC59D}" dt="2021-03-28T16:21:03.278" v="567" actId="20577"/>
          <ac:spMkLst>
            <pc:docMk/>
            <pc:sldMk cId="3216787980" sldId="290"/>
            <ac:spMk id="4" creationId="{045818A1-666F-4119-8A8E-F159E0F82E89}"/>
          </ac:spMkLst>
        </pc:spChg>
      </pc:sldChg>
      <pc:sldChg chg="modSp add mod">
        <pc:chgData name="ALEXANDER LETZKUS SAAVEDRA" userId="ab74e671-9b4e-4209-a22f-b2fe3e18ede8" providerId="ADAL" clId="{98F319D2-9E56-42B9-964C-CF2648DDC59D}" dt="2021-03-28T16:21:09.210" v="569" actId="20577"/>
        <pc:sldMkLst>
          <pc:docMk/>
          <pc:sldMk cId="48266190" sldId="291"/>
        </pc:sldMkLst>
        <pc:spChg chg="mod">
          <ac:chgData name="ALEXANDER LETZKUS SAAVEDRA" userId="ab74e671-9b4e-4209-a22f-b2fe3e18ede8" providerId="ADAL" clId="{98F319D2-9E56-42B9-964C-CF2648DDC59D}" dt="2021-03-28T16:21:09.210" v="569" actId="20577"/>
          <ac:spMkLst>
            <pc:docMk/>
            <pc:sldMk cId="48266190" sldId="291"/>
            <ac:spMk id="4" creationId="{045818A1-666F-4119-8A8E-F159E0F82E89}"/>
          </ac:spMkLst>
        </pc:spChg>
      </pc:sldChg>
      <pc:sldChg chg="new del">
        <pc:chgData name="ALEXANDER LETZKUS SAAVEDRA" userId="ab74e671-9b4e-4209-a22f-b2fe3e18ede8" providerId="ADAL" clId="{98F319D2-9E56-42B9-964C-CF2648DDC59D}" dt="2021-03-28T16:21:13.670" v="571" actId="680"/>
        <pc:sldMkLst>
          <pc:docMk/>
          <pc:sldMk cId="2209184925" sldId="292"/>
        </pc:sldMkLst>
      </pc:sldChg>
      <pc:sldChg chg="modSp add mod">
        <pc:chgData name="ALEXANDER LETZKUS SAAVEDRA" userId="ab74e671-9b4e-4209-a22f-b2fe3e18ede8" providerId="ADAL" clId="{98F319D2-9E56-42B9-964C-CF2648DDC59D}" dt="2021-03-28T16:21:21.820" v="574" actId="20577"/>
        <pc:sldMkLst>
          <pc:docMk/>
          <pc:sldMk cId="3926861425" sldId="292"/>
        </pc:sldMkLst>
        <pc:spChg chg="mod">
          <ac:chgData name="ALEXANDER LETZKUS SAAVEDRA" userId="ab74e671-9b4e-4209-a22f-b2fe3e18ede8" providerId="ADAL" clId="{98F319D2-9E56-42B9-964C-CF2648DDC59D}" dt="2021-03-28T16:21:21.820" v="574" actId="20577"/>
          <ac:spMkLst>
            <pc:docMk/>
            <pc:sldMk cId="3926861425" sldId="292"/>
            <ac:spMk id="4" creationId="{045818A1-666F-4119-8A8E-F159E0F82E89}"/>
          </ac:spMkLst>
        </pc:spChg>
      </pc:sldChg>
      <pc:sldChg chg="modSp add mod">
        <pc:chgData name="ALEXANDER LETZKUS SAAVEDRA" userId="ab74e671-9b4e-4209-a22f-b2fe3e18ede8" providerId="ADAL" clId="{98F319D2-9E56-42B9-964C-CF2648DDC59D}" dt="2021-03-28T16:21:29.700" v="577" actId="20577"/>
        <pc:sldMkLst>
          <pc:docMk/>
          <pc:sldMk cId="982946846" sldId="293"/>
        </pc:sldMkLst>
        <pc:spChg chg="mod">
          <ac:chgData name="ALEXANDER LETZKUS SAAVEDRA" userId="ab74e671-9b4e-4209-a22f-b2fe3e18ede8" providerId="ADAL" clId="{98F319D2-9E56-42B9-964C-CF2648DDC59D}" dt="2021-03-28T16:21:29.700" v="577" actId="20577"/>
          <ac:spMkLst>
            <pc:docMk/>
            <pc:sldMk cId="982946846" sldId="293"/>
            <ac:spMk id="4" creationId="{045818A1-666F-4119-8A8E-F159E0F82E89}"/>
          </ac:spMkLst>
        </pc:spChg>
      </pc:sldChg>
      <pc:sldChg chg="modSp add mod">
        <pc:chgData name="ALEXANDER LETZKUS SAAVEDRA" userId="ab74e671-9b4e-4209-a22f-b2fe3e18ede8" providerId="ADAL" clId="{98F319D2-9E56-42B9-964C-CF2648DDC59D}" dt="2021-03-28T16:21:35.612" v="580" actId="20577"/>
        <pc:sldMkLst>
          <pc:docMk/>
          <pc:sldMk cId="1653846433" sldId="294"/>
        </pc:sldMkLst>
        <pc:spChg chg="mod">
          <ac:chgData name="ALEXANDER LETZKUS SAAVEDRA" userId="ab74e671-9b4e-4209-a22f-b2fe3e18ede8" providerId="ADAL" clId="{98F319D2-9E56-42B9-964C-CF2648DDC59D}" dt="2021-03-28T16:21:35.612" v="580" actId="20577"/>
          <ac:spMkLst>
            <pc:docMk/>
            <pc:sldMk cId="1653846433" sldId="294"/>
            <ac:spMk id="4" creationId="{045818A1-666F-4119-8A8E-F159E0F82E89}"/>
          </ac:spMkLst>
        </pc:spChg>
      </pc:sldChg>
      <pc:sldChg chg="modSp add mod">
        <pc:chgData name="ALEXANDER LETZKUS SAAVEDRA" userId="ab74e671-9b4e-4209-a22f-b2fe3e18ede8" providerId="ADAL" clId="{98F319D2-9E56-42B9-964C-CF2648DDC59D}" dt="2021-03-28T16:21:41.460" v="583" actId="20577"/>
        <pc:sldMkLst>
          <pc:docMk/>
          <pc:sldMk cId="3297104004" sldId="295"/>
        </pc:sldMkLst>
        <pc:spChg chg="mod">
          <ac:chgData name="ALEXANDER LETZKUS SAAVEDRA" userId="ab74e671-9b4e-4209-a22f-b2fe3e18ede8" providerId="ADAL" clId="{98F319D2-9E56-42B9-964C-CF2648DDC59D}" dt="2021-03-28T16:21:41.460" v="583" actId="20577"/>
          <ac:spMkLst>
            <pc:docMk/>
            <pc:sldMk cId="3297104004" sldId="295"/>
            <ac:spMk id="4" creationId="{045818A1-666F-4119-8A8E-F159E0F82E89}"/>
          </ac:spMkLst>
        </pc:spChg>
      </pc:sldChg>
      <pc:sldChg chg="modSp add mod">
        <pc:chgData name="ALEXANDER LETZKUS SAAVEDRA" userId="ab74e671-9b4e-4209-a22f-b2fe3e18ede8" providerId="ADAL" clId="{98F319D2-9E56-42B9-964C-CF2648DDC59D}" dt="2021-03-28T16:21:48.669" v="586" actId="20577"/>
        <pc:sldMkLst>
          <pc:docMk/>
          <pc:sldMk cId="3954398634" sldId="296"/>
        </pc:sldMkLst>
        <pc:spChg chg="mod">
          <ac:chgData name="ALEXANDER LETZKUS SAAVEDRA" userId="ab74e671-9b4e-4209-a22f-b2fe3e18ede8" providerId="ADAL" clId="{98F319D2-9E56-42B9-964C-CF2648DDC59D}" dt="2021-03-28T16:21:48.669" v="586" actId="20577"/>
          <ac:spMkLst>
            <pc:docMk/>
            <pc:sldMk cId="3954398634" sldId="296"/>
            <ac:spMk id="4" creationId="{045818A1-666F-4119-8A8E-F159E0F82E89}"/>
          </ac:spMkLst>
        </pc:spChg>
      </pc:sldChg>
      <pc:sldChg chg="modSp add mod">
        <pc:chgData name="ALEXANDER LETZKUS SAAVEDRA" userId="ab74e671-9b4e-4209-a22f-b2fe3e18ede8" providerId="ADAL" clId="{98F319D2-9E56-42B9-964C-CF2648DDC59D}" dt="2021-03-28T16:21:54.959" v="589" actId="20577"/>
        <pc:sldMkLst>
          <pc:docMk/>
          <pc:sldMk cId="1922962279" sldId="297"/>
        </pc:sldMkLst>
        <pc:spChg chg="mod">
          <ac:chgData name="ALEXANDER LETZKUS SAAVEDRA" userId="ab74e671-9b4e-4209-a22f-b2fe3e18ede8" providerId="ADAL" clId="{98F319D2-9E56-42B9-964C-CF2648DDC59D}" dt="2021-03-28T16:21:54.959" v="589" actId="20577"/>
          <ac:spMkLst>
            <pc:docMk/>
            <pc:sldMk cId="1922962279" sldId="297"/>
            <ac:spMk id="4" creationId="{045818A1-666F-4119-8A8E-F159E0F82E89}"/>
          </ac:spMkLst>
        </pc:spChg>
      </pc:sldChg>
      <pc:sldChg chg="modSp add mod">
        <pc:chgData name="ALEXANDER LETZKUS SAAVEDRA" userId="ab74e671-9b4e-4209-a22f-b2fe3e18ede8" providerId="ADAL" clId="{98F319D2-9E56-42B9-964C-CF2648DDC59D}" dt="2021-03-28T16:22:03.344" v="591" actId="20577"/>
        <pc:sldMkLst>
          <pc:docMk/>
          <pc:sldMk cId="550723233" sldId="298"/>
        </pc:sldMkLst>
        <pc:spChg chg="mod">
          <ac:chgData name="ALEXANDER LETZKUS SAAVEDRA" userId="ab74e671-9b4e-4209-a22f-b2fe3e18ede8" providerId="ADAL" clId="{98F319D2-9E56-42B9-964C-CF2648DDC59D}" dt="2021-03-28T16:22:03.344" v="591" actId="20577"/>
          <ac:spMkLst>
            <pc:docMk/>
            <pc:sldMk cId="550723233" sldId="298"/>
            <ac:spMk id="4" creationId="{045818A1-666F-4119-8A8E-F159E0F82E89}"/>
          </ac:spMkLst>
        </pc:spChg>
      </pc:sldChg>
      <pc:sldChg chg="modSp add mod">
        <pc:chgData name="ALEXANDER LETZKUS SAAVEDRA" userId="ab74e671-9b4e-4209-a22f-b2fe3e18ede8" providerId="ADAL" clId="{98F319D2-9E56-42B9-964C-CF2648DDC59D}" dt="2021-03-28T16:22:09.369" v="593" actId="20577"/>
        <pc:sldMkLst>
          <pc:docMk/>
          <pc:sldMk cId="1403987811" sldId="299"/>
        </pc:sldMkLst>
        <pc:spChg chg="mod">
          <ac:chgData name="ALEXANDER LETZKUS SAAVEDRA" userId="ab74e671-9b4e-4209-a22f-b2fe3e18ede8" providerId="ADAL" clId="{98F319D2-9E56-42B9-964C-CF2648DDC59D}" dt="2021-03-28T16:22:09.369" v="593" actId="20577"/>
          <ac:spMkLst>
            <pc:docMk/>
            <pc:sldMk cId="1403987811" sldId="299"/>
            <ac:spMk id="4" creationId="{045818A1-666F-4119-8A8E-F159E0F82E89}"/>
          </ac:spMkLst>
        </pc:spChg>
      </pc:sldChg>
      <pc:sldChg chg="modSp add mod">
        <pc:chgData name="ALEXANDER LETZKUS SAAVEDRA" userId="ab74e671-9b4e-4209-a22f-b2fe3e18ede8" providerId="ADAL" clId="{98F319D2-9E56-42B9-964C-CF2648DDC59D}" dt="2021-03-28T16:22:15.376" v="596" actId="20577"/>
        <pc:sldMkLst>
          <pc:docMk/>
          <pc:sldMk cId="1483841260" sldId="300"/>
        </pc:sldMkLst>
        <pc:spChg chg="mod">
          <ac:chgData name="ALEXANDER LETZKUS SAAVEDRA" userId="ab74e671-9b4e-4209-a22f-b2fe3e18ede8" providerId="ADAL" clId="{98F319D2-9E56-42B9-964C-CF2648DDC59D}" dt="2021-03-28T16:22:15.376" v="596" actId="20577"/>
          <ac:spMkLst>
            <pc:docMk/>
            <pc:sldMk cId="1483841260" sldId="300"/>
            <ac:spMk id="4" creationId="{045818A1-666F-4119-8A8E-F159E0F82E89}"/>
          </ac:spMkLst>
        </pc:spChg>
      </pc:sldChg>
      <pc:sldChg chg="modSp add mod">
        <pc:chgData name="ALEXANDER LETZKUS SAAVEDRA" userId="ab74e671-9b4e-4209-a22f-b2fe3e18ede8" providerId="ADAL" clId="{98F319D2-9E56-42B9-964C-CF2648DDC59D}" dt="2021-03-28T16:22:24.490" v="598" actId="20577"/>
        <pc:sldMkLst>
          <pc:docMk/>
          <pc:sldMk cId="2839024529" sldId="301"/>
        </pc:sldMkLst>
        <pc:spChg chg="mod">
          <ac:chgData name="ALEXANDER LETZKUS SAAVEDRA" userId="ab74e671-9b4e-4209-a22f-b2fe3e18ede8" providerId="ADAL" clId="{98F319D2-9E56-42B9-964C-CF2648DDC59D}" dt="2021-03-28T16:22:24.490" v="598" actId="20577"/>
          <ac:spMkLst>
            <pc:docMk/>
            <pc:sldMk cId="2839024529" sldId="301"/>
            <ac:spMk id="4" creationId="{045818A1-666F-4119-8A8E-F159E0F82E89}"/>
          </ac:spMkLst>
        </pc:spChg>
      </pc:sldChg>
      <pc:sldChg chg="modSp add mod">
        <pc:chgData name="ALEXANDER LETZKUS SAAVEDRA" userId="ab74e671-9b4e-4209-a22f-b2fe3e18ede8" providerId="ADAL" clId="{98F319D2-9E56-42B9-964C-CF2648DDC59D}" dt="2021-03-28T16:22:31.267" v="601" actId="20577"/>
        <pc:sldMkLst>
          <pc:docMk/>
          <pc:sldMk cId="2641329785" sldId="302"/>
        </pc:sldMkLst>
        <pc:spChg chg="mod">
          <ac:chgData name="ALEXANDER LETZKUS SAAVEDRA" userId="ab74e671-9b4e-4209-a22f-b2fe3e18ede8" providerId="ADAL" clId="{98F319D2-9E56-42B9-964C-CF2648DDC59D}" dt="2021-03-28T16:22:31.267" v="601" actId="20577"/>
          <ac:spMkLst>
            <pc:docMk/>
            <pc:sldMk cId="2641329785" sldId="302"/>
            <ac:spMk id="4" creationId="{045818A1-666F-4119-8A8E-F159E0F82E8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7263291-AF9B-40AC-86FB-A4BC679DE9B1}" type="datetime1">
              <a:rPr lang="es-ES" smtClean="0"/>
              <a:t>07/04/2021</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es-ES" smtClean="0"/>
              <a:t>‹Nº›</a:t>
            </a:fld>
            <a:endParaRPr lang="es-ES"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37F807C-0218-4A41-8347-EABE14BBB239}" type="datetime1">
              <a:rPr lang="es-ES" noProof="0" smtClean="0"/>
              <a:t>07/04/2021</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2869989-EB00-4EE7-BCB5-25BDC5BB29F8}" type="slidenum">
              <a:rPr lang="es-ES" noProof="0" smtClean="0"/>
              <a:t>‹Nº›</a:t>
            </a:fld>
            <a:endParaRPr lang="es-ES" noProof="0"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3</a:t>
            </a:fld>
            <a:endParaRPr lang="es-ES" dirty="0"/>
          </a:p>
        </p:txBody>
      </p:sp>
    </p:spTree>
    <p:extLst>
      <p:ext uri="{BB962C8B-B14F-4D97-AF65-F5344CB8AC3E}">
        <p14:creationId xmlns:p14="http://schemas.microsoft.com/office/powerpoint/2010/main"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12</a:t>
            </a:fld>
            <a:endParaRPr lang="es-ES" dirty="0"/>
          </a:p>
        </p:txBody>
      </p:sp>
    </p:spTree>
    <p:extLst>
      <p:ext uri="{BB962C8B-B14F-4D97-AF65-F5344CB8AC3E}">
        <p14:creationId xmlns:p14="http://schemas.microsoft.com/office/powerpoint/2010/main" val="2916100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13</a:t>
            </a:fld>
            <a:endParaRPr lang="es-ES" dirty="0"/>
          </a:p>
        </p:txBody>
      </p:sp>
    </p:spTree>
    <p:extLst>
      <p:ext uri="{BB962C8B-B14F-4D97-AF65-F5344CB8AC3E}">
        <p14:creationId xmlns:p14="http://schemas.microsoft.com/office/powerpoint/2010/main" val="733696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14</a:t>
            </a:fld>
            <a:endParaRPr lang="es-ES" dirty="0"/>
          </a:p>
        </p:txBody>
      </p:sp>
    </p:spTree>
    <p:extLst>
      <p:ext uri="{BB962C8B-B14F-4D97-AF65-F5344CB8AC3E}">
        <p14:creationId xmlns:p14="http://schemas.microsoft.com/office/powerpoint/2010/main" val="1423946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15</a:t>
            </a:fld>
            <a:endParaRPr lang="es-ES" dirty="0"/>
          </a:p>
        </p:txBody>
      </p:sp>
    </p:spTree>
    <p:extLst>
      <p:ext uri="{BB962C8B-B14F-4D97-AF65-F5344CB8AC3E}">
        <p14:creationId xmlns:p14="http://schemas.microsoft.com/office/powerpoint/2010/main" val="3830539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16</a:t>
            </a:fld>
            <a:endParaRPr lang="es-ES" dirty="0"/>
          </a:p>
        </p:txBody>
      </p:sp>
    </p:spTree>
    <p:extLst>
      <p:ext uri="{BB962C8B-B14F-4D97-AF65-F5344CB8AC3E}">
        <p14:creationId xmlns:p14="http://schemas.microsoft.com/office/powerpoint/2010/main" val="500463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17</a:t>
            </a:fld>
            <a:endParaRPr lang="es-ES" dirty="0"/>
          </a:p>
        </p:txBody>
      </p:sp>
    </p:spTree>
    <p:extLst>
      <p:ext uri="{BB962C8B-B14F-4D97-AF65-F5344CB8AC3E}">
        <p14:creationId xmlns:p14="http://schemas.microsoft.com/office/powerpoint/2010/main" val="3667307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18</a:t>
            </a:fld>
            <a:endParaRPr lang="es-ES" dirty="0"/>
          </a:p>
        </p:txBody>
      </p:sp>
    </p:spTree>
    <p:extLst>
      <p:ext uri="{BB962C8B-B14F-4D97-AF65-F5344CB8AC3E}">
        <p14:creationId xmlns:p14="http://schemas.microsoft.com/office/powerpoint/2010/main" val="3188356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19</a:t>
            </a:fld>
            <a:endParaRPr lang="es-ES" dirty="0"/>
          </a:p>
        </p:txBody>
      </p:sp>
    </p:spTree>
    <p:extLst>
      <p:ext uri="{BB962C8B-B14F-4D97-AF65-F5344CB8AC3E}">
        <p14:creationId xmlns:p14="http://schemas.microsoft.com/office/powerpoint/2010/main" val="32653499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20</a:t>
            </a:fld>
            <a:endParaRPr lang="es-ES" dirty="0"/>
          </a:p>
        </p:txBody>
      </p:sp>
    </p:spTree>
    <p:extLst>
      <p:ext uri="{BB962C8B-B14F-4D97-AF65-F5344CB8AC3E}">
        <p14:creationId xmlns:p14="http://schemas.microsoft.com/office/powerpoint/2010/main" val="4129664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21</a:t>
            </a:fld>
            <a:endParaRPr lang="es-ES" dirty="0"/>
          </a:p>
        </p:txBody>
      </p:sp>
    </p:spTree>
    <p:extLst>
      <p:ext uri="{BB962C8B-B14F-4D97-AF65-F5344CB8AC3E}">
        <p14:creationId xmlns:p14="http://schemas.microsoft.com/office/powerpoint/2010/main" val="3664490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4</a:t>
            </a:fld>
            <a:endParaRPr lang="es-ES" dirty="0"/>
          </a:p>
        </p:txBody>
      </p:sp>
    </p:spTree>
    <p:extLst>
      <p:ext uri="{BB962C8B-B14F-4D97-AF65-F5344CB8AC3E}">
        <p14:creationId xmlns:p14="http://schemas.microsoft.com/office/powerpoint/2010/main" val="11912629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22</a:t>
            </a:fld>
            <a:endParaRPr lang="es-ES" dirty="0"/>
          </a:p>
        </p:txBody>
      </p:sp>
    </p:spTree>
    <p:extLst>
      <p:ext uri="{BB962C8B-B14F-4D97-AF65-F5344CB8AC3E}">
        <p14:creationId xmlns:p14="http://schemas.microsoft.com/office/powerpoint/2010/main" val="272860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5</a:t>
            </a:fld>
            <a:endParaRPr lang="es-ES" dirty="0"/>
          </a:p>
        </p:txBody>
      </p:sp>
    </p:spTree>
    <p:extLst>
      <p:ext uri="{BB962C8B-B14F-4D97-AF65-F5344CB8AC3E}">
        <p14:creationId xmlns:p14="http://schemas.microsoft.com/office/powerpoint/2010/main" val="2594061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6</a:t>
            </a:fld>
            <a:endParaRPr lang="es-ES" dirty="0"/>
          </a:p>
        </p:txBody>
      </p:sp>
    </p:spTree>
    <p:extLst>
      <p:ext uri="{BB962C8B-B14F-4D97-AF65-F5344CB8AC3E}">
        <p14:creationId xmlns:p14="http://schemas.microsoft.com/office/powerpoint/2010/main" val="3020848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7</a:t>
            </a:fld>
            <a:endParaRPr lang="es-ES" dirty="0"/>
          </a:p>
        </p:txBody>
      </p:sp>
    </p:spTree>
    <p:extLst>
      <p:ext uri="{BB962C8B-B14F-4D97-AF65-F5344CB8AC3E}">
        <p14:creationId xmlns:p14="http://schemas.microsoft.com/office/powerpoint/2010/main" val="3326423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8</a:t>
            </a:fld>
            <a:endParaRPr lang="es-ES" dirty="0"/>
          </a:p>
        </p:txBody>
      </p:sp>
    </p:spTree>
    <p:extLst>
      <p:ext uri="{BB962C8B-B14F-4D97-AF65-F5344CB8AC3E}">
        <p14:creationId xmlns:p14="http://schemas.microsoft.com/office/powerpoint/2010/main" val="2089835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9</a:t>
            </a:fld>
            <a:endParaRPr lang="es-ES" dirty="0"/>
          </a:p>
        </p:txBody>
      </p:sp>
    </p:spTree>
    <p:extLst>
      <p:ext uri="{BB962C8B-B14F-4D97-AF65-F5344CB8AC3E}">
        <p14:creationId xmlns:p14="http://schemas.microsoft.com/office/powerpoint/2010/main" val="4078594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10</a:t>
            </a:fld>
            <a:endParaRPr lang="es-ES" dirty="0"/>
          </a:p>
        </p:txBody>
      </p:sp>
    </p:spTree>
    <p:extLst>
      <p:ext uri="{BB962C8B-B14F-4D97-AF65-F5344CB8AC3E}">
        <p14:creationId xmlns:p14="http://schemas.microsoft.com/office/powerpoint/2010/main" val="3727530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82869989-EB00-4EE7-BCB5-25BDC5BB29F8}" type="slidenum">
              <a:rPr lang="es-ES" smtClean="0"/>
              <a:t>11</a:t>
            </a:fld>
            <a:endParaRPr lang="es-ES" dirty="0"/>
          </a:p>
        </p:txBody>
      </p:sp>
    </p:spTree>
    <p:extLst>
      <p:ext uri="{BB962C8B-B14F-4D97-AF65-F5344CB8AC3E}">
        <p14:creationId xmlns:p14="http://schemas.microsoft.com/office/powerpoint/2010/main" val="203132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 name="Grupo 4"/>
          <p:cNvGrpSpPr/>
          <p:nvPr userDrawn="1"/>
        </p:nvGrpSpPr>
        <p:grpSpPr bwMode="hidden">
          <a:xfrm>
            <a:off x="-1" y="0"/>
            <a:ext cx="12192002" cy="6858000"/>
            <a:chOff x="-1" y="0"/>
            <a:chExt cx="12192002" cy="6858000"/>
          </a:xfrm>
        </p:grpSpPr>
        <p:cxnSp>
          <p:nvCxnSpPr>
            <p:cNvPr id="6" name="Conector recto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upo 22"/>
            <p:cNvGrpSpPr/>
            <p:nvPr userDrawn="1"/>
          </p:nvGrpSpPr>
          <p:grpSpPr bwMode="hidden">
            <a:xfrm>
              <a:off x="-1" y="0"/>
              <a:ext cx="12192001" cy="6858000"/>
              <a:chOff x="-1" y="0"/>
              <a:chExt cx="12192001" cy="6858000"/>
            </a:xfrm>
          </p:grpSpPr>
          <p:cxnSp>
            <p:nvCxnSpPr>
              <p:cNvPr id="41" name="Conector recto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upo 45"/>
              <p:cNvGrpSpPr/>
              <p:nvPr/>
            </p:nvGrpSpPr>
            <p:grpSpPr bwMode="hidden">
              <a:xfrm>
                <a:off x="6327885" y="0"/>
                <a:ext cx="5864115" cy="5898673"/>
                <a:chOff x="6327885" y="0"/>
                <a:chExt cx="5864115" cy="5898673"/>
              </a:xfrm>
            </p:grpSpPr>
            <p:cxnSp>
              <p:nvCxnSpPr>
                <p:cNvPr id="52" name="Conector recto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Conector recto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upo 23"/>
            <p:cNvGrpSpPr/>
            <p:nvPr userDrawn="1"/>
          </p:nvGrpSpPr>
          <p:grpSpPr bwMode="hidden">
            <a:xfrm flipH="1">
              <a:off x="0" y="0"/>
              <a:ext cx="12192001" cy="6858000"/>
              <a:chOff x="-1" y="0"/>
              <a:chExt cx="12192001" cy="6858000"/>
            </a:xfrm>
          </p:grpSpPr>
          <p:cxnSp>
            <p:nvCxnSpPr>
              <p:cNvPr id="25" name="Conector recto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upo 29"/>
              <p:cNvGrpSpPr/>
              <p:nvPr/>
            </p:nvGrpSpPr>
            <p:grpSpPr bwMode="hidden">
              <a:xfrm>
                <a:off x="6327885" y="0"/>
                <a:ext cx="5864115" cy="5898673"/>
                <a:chOff x="6327885" y="0"/>
                <a:chExt cx="5864115" cy="5898673"/>
              </a:xfrm>
            </p:grpSpPr>
            <p:cxnSp>
              <p:nvCxnSpPr>
                <p:cNvPr id="36" name="Conector recto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Conector recto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ctrTitle"/>
          </p:nvPr>
        </p:nvSpPr>
        <p:spPr>
          <a:xfrm>
            <a:off x="1293845" y="1909346"/>
            <a:ext cx="9604310" cy="3383280"/>
          </a:xfrm>
        </p:spPr>
        <p:txBody>
          <a:bodyPr rtlCol="0" anchor="b">
            <a:normAutofit/>
          </a:bodyPr>
          <a:lstStyle>
            <a:lvl1pPr algn="l">
              <a:lnSpc>
                <a:spcPct val="76000"/>
              </a:lnSpc>
              <a:defRPr sz="8000" cap="none" baseline="0">
                <a:solidFill>
                  <a:schemeClr val="tx1"/>
                </a:solidFill>
              </a:defRPr>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cxnSp>
        <p:nvCxnSpPr>
          <p:cNvPr id="58" name="Conector recto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3D0AEBAC-8DE1-444C-BF68-A9E71BDAD572}" type="datetime1">
              <a:rPr lang="es-ES" noProof="0" smtClean="0"/>
              <a:t>07/04/2021</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295399" y="489856"/>
            <a:ext cx="7587344" cy="5301343"/>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9B8ADCE9-2746-4109-93AE-44EE791AF1DC}" type="datetime1">
              <a:rPr lang="es-ES" noProof="0" smtClean="0"/>
              <a:t>07/04/2021</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F02BC022-307C-4A17-8ECE-8018BAABE805}" type="datetime1">
              <a:rPr lang="es-ES" noProof="0" smtClean="0"/>
              <a:t>07/04/2021</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upo 6"/>
          <p:cNvGrpSpPr/>
          <p:nvPr userDrawn="1"/>
        </p:nvGrpSpPr>
        <p:grpSpPr bwMode="hidden">
          <a:xfrm>
            <a:off x="-1" y="0"/>
            <a:ext cx="12192002" cy="6858000"/>
            <a:chOff x="-1" y="0"/>
            <a:chExt cx="12192002" cy="6858000"/>
          </a:xfrm>
        </p:grpSpPr>
        <p:cxnSp>
          <p:nvCxnSpPr>
            <p:cNvPr id="8" name="Conector recto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upo 23"/>
            <p:cNvGrpSpPr/>
            <p:nvPr userDrawn="1"/>
          </p:nvGrpSpPr>
          <p:grpSpPr bwMode="hidden">
            <a:xfrm>
              <a:off x="-1" y="0"/>
              <a:ext cx="12192001" cy="6858000"/>
              <a:chOff x="-1" y="0"/>
              <a:chExt cx="12192001" cy="6858000"/>
            </a:xfrm>
          </p:grpSpPr>
          <p:cxnSp>
            <p:nvCxnSpPr>
              <p:cNvPr id="42" name="Conector recto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upo 46"/>
              <p:cNvGrpSpPr/>
              <p:nvPr/>
            </p:nvGrpSpPr>
            <p:grpSpPr bwMode="hidden">
              <a:xfrm>
                <a:off x="6327885" y="0"/>
                <a:ext cx="5864115" cy="5898673"/>
                <a:chOff x="6327885" y="0"/>
                <a:chExt cx="5864115" cy="5898673"/>
              </a:xfrm>
            </p:grpSpPr>
            <p:cxnSp>
              <p:nvCxnSpPr>
                <p:cNvPr id="53" name="Conector recto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Conector recto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userDrawn="1"/>
          </p:nvGrpSpPr>
          <p:grpSpPr bwMode="hidden">
            <a:xfrm flipH="1">
              <a:off x="0" y="0"/>
              <a:ext cx="12192001" cy="6858000"/>
              <a:chOff x="-1" y="0"/>
              <a:chExt cx="12192001" cy="6858000"/>
            </a:xfrm>
          </p:grpSpPr>
          <p:cxnSp>
            <p:nvCxnSpPr>
              <p:cNvPr id="26" name="Conector recto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upo 30"/>
              <p:cNvGrpSpPr/>
              <p:nvPr/>
            </p:nvGrpSpPr>
            <p:grpSpPr bwMode="hidden">
              <a:xfrm>
                <a:off x="6327885" y="0"/>
                <a:ext cx="5864115" cy="5898673"/>
                <a:chOff x="6327885" y="0"/>
                <a:chExt cx="5864115" cy="5898673"/>
              </a:xfrm>
            </p:grpSpPr>
            <p:cxnSp>
              <p:nvCxnSpPr>
                <p:cNvPr id="37" name="Conector recto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Conector recto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s-ES" noProof="0"/>
              <a:t>Haga clic para modificar los estilos de texto del patrón</a:t>
            </a:r>
          </a:p>
        </p:txBody>
      </p:sp>
      <p:cxnSp>
        <p:nvCxnSpPr>
          <p:cNvPr id="58" name="Conector recto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5" name="Marcador de posición de fecha 4"/>
          <p:cNvSpPr>
            <a:spLocks noGrp="1"/>
          </p:cNvSpPr>
          <p:nvPr>
            <p:ph type="dt" sz="half" idx="10"/>
          </p:nvPr>
        </p:nvSpPr>
        <p:spPr/>
        <p:txBody>
          <a:bodyPr rtlCol="0"/>
          <a:lstStyle/>
          <a:p>
            <a:pPr rtl="0"/>
            <a:fld id="{18462D9E-4F32-418B-903F-7C9AD8E728F8}" type="datetime1">
              <a:rPr lang="es-ES" noProof="0" smtClean="0"/>
              <a:t>07/04/2021</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8" name="Marcador de posición de pie de página 7"/>
          <p:cNvSpPr>
            <a:spLocks noGrp="1"/>
          </p:cNvSpPr>
          <p:nvPr>
            <p:ph type="ftr" sz="quarter" idx="11"/>
          </p:nvPr>
        </p:nvSpPr>
        <p:spPr/>
        <p:txBody>
          <a:bodyPr rtlCol="0"/>
          <a:lstStyle/>
          <a:p>
            <a:pPr rtl="0"/>
            <a:r>
              <a:rPr lang="es-ES" noProof="0" dirty="0"/>
              <a:t>Agregar un pie de página</a:t>
            </a:r>
          </a:p>
        </p:txBody>
      </p:sp>
      <p:sp>
        <p:nvSpPr>
          <p:cNvPr id="7" name="Marcador de posición de fecha 6"/>
          <p:cNvSpPr>
            <a:spLocks noGrp="1"/>
          </p:cNvSpPr>
          <p:nvPr>
            <p:ph type="dt" sz="half" idx="10"/>
          </p:nvPr>
        </p:nvSpPr>
        <p:spPr/>
        <p:txBody>
          <a:bodyPr rtlCol="0"/>
          <a:lstStyle/>
          <a:p>
            <a:pPr rtl="0"/>
            <a:fld id="{4928A51F-FBD3-41FB-89C1-BA983868FB20}" type="datetime1">
              <a:rPr lang="es-ES" noProof="0" smtClean="0"/>
              <a:t>07/04/2021</a:t>
            </a:fld>
            <a:endParaRPr lang="es-ES" noProof="0" dirty="0"/>
          </a:p>
        </p:txBody>
      </p:sp>
      <p:sp>
        <p:nvSpPr>
          <p:cNvPr id="9" name="Marcador de posición de número de diapositiva 8"/>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4" name="Marcador de posición de pie de página 3"/>
          <p:cNvSpPr>
            <a:spLocks noGrp="1"/>
          </p:cNvSpPr>
          <p:nvPr>
            <p:ph type="ftr" sz="quarter" idx="11"/>
          </p:nvPr>
        </p:nvSpPr>
        <p:spPr/>
        <p:txBody>
          <a:bodyPr rtlCol="0"/>
          <a:lstStyle/>
          <a:p>
            <a:pPr rtl="0"/>
            <a:r>
              <a:rPr lang="es-ES" noProof="0" dirty="0"/>
              <a:t>Agregar un pie de página</a:t>
            </a:r>
          </a:p>
        </p:txBody>
      </p:sp>
      <p:sp>
        <p:nvSpPr>
          <p:cNvPr id="3" name="Marcador de posición de fecha 2"/>
          <p:cNvSpPr>
            <a:spLocks noGrp="1"/>
          </p:cNvSpPr>
          <p:nvPr>
            <p:ph type="dt" sz="half" idx="10"/>
          </p:nvPr>
        </p:nvSpPr>
        <p:spPr/>
        <p:txBody>
          <a:bodyPr rtlCol="0"/>
          <a:lstStyle/>
          <a:p>
            <a:pPr rtl="0"/>
            <a:fld id="{1FF4E612-CD29-443D-90FA-23CF62D2F102}" type="datetime1">
              <a:rPr lang="es-ES" noProof="0" smtClean="0"/>
              <a:t>07/04/2021</a:t>
            </a:fld>
            <a:endParaRPr lang="es-ES" noProof="0" dirty="0"/>
          </a:p>
        </p:txBody>
      </p:sp>
      <p:sp>
        <p:nvSpPr>
          <p:cNvPr id="5" name="Marcador de posición de número de diapositiva 4"/>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grpSp>
        <p:nvGrpSpPr>
          <p:cNvPr id="161" name="Grupo 160"/>
          <p:cNvGrpSpPr/>
          <p:nvPr userDrawn="1"/>
        </p:nvGrpSpPr>
        <p:grpSpPr bwMode="hidden">
          <a:xfrm>
            <a:off x="-1" y="0"/>
            <a:ext cx="12192002" cy="6858000"/>
            <a:chOff x="-1" y="0"/>
            <a:chExt cx="12192002" cy="6858000"/>
          </a:xfrm>
        </p:grpSpPr>
        <p:cxnSp>
          <p:nvCxnSpPr>
            <p:cNvPr id="162" name="Conector recto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Conector recto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Conector recto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Conector recto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Conector recto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Conector recto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Conector recto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Conector recto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Conector recto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Conector recto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Conector recto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Conector recto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Conector recto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Conector recto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Conector recto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Conector recto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upo 177"/>
            <p:cNvGrpSpPr/>
            <p:nvPr userDrawn="1"/>
          </p:nvGrpSpPr>
          <p:grpSpPr bwMode="hidden">
            <a:xfrm>
              <a:off x="-1" y="0"/>
              <a:ext cx="12192001" cy="6858000"/>
              <a:chOff x="-1" y="0"/>
              <a:chExt cx="12192001" cy="6858000"/>
            </a:xfrm>
          </p:grpSpPr>
          <p:cxnSp>
            <p:nvCxnSpPr>
              <p:cNvPr id="196" name="Conector recto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Conector recto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Conector recto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Conector recto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Conector recto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upo 200"/>
              <p:cNvGrpSpPr/>
              <p:nvPr/>
            </p:nvGrpSpPr>
            <p:grpSpPr bwMode="hidden">
              <a:xfrm>
                <a:off x="6327885" y="0"/>
                <a:ext cx="5864115" cy="5898673"/>
                <a:chOff x="6327885" y="0"/>
                <a:chExt cx="5864115" cy="5898673"/>
              </a:xfrm>
            </p:grpSpPr>
            <p:cxnSp>
              <p:nvCxnSpPr>
                <p:cNvPr id="207" name="Conector recto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Conector recto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Conector recto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Conector recto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Conector recto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Conector recto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Conector recto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Conector recto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Conector recto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Conector recto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upo 178"/>
            <p:cNvGrpSpPr/>
            <p:nvPr userDrawn="1"/>
          </p:nvGrpSpPr>
          <p:grpSpPr bwMode="hidden">
            <a:xfrm flipH="1">
              <a:off x="0" y="0"/>
              <a:ext cx="12192001" cy="6858000"/>
              <a:chOff x="-1" y="0"/>
              <a:chExt cx="12192001" cy="6858000"/>
            </a:xfrm>
          </p:grpSpPr>
          <p:cxnSp>
            <p:nvCxnSpPr>
              <p:cNvPr id="180" name="Conector recto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Conector recto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Conector recto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Conector recto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Conector recto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upo 184"/>
              <p:cNvGrpSpPr/>
              <p:nvPr/>
            </p:nvGrpSpPr>
            <p:grpSpPr bwMode="hidden">
              <a:xfrm>
                <a:off x="6327885" y="0"/>
                <a:ext cx="5864115" cy="5898673"/>
                <a:chOff x="6327885" y="0"/>
                <a:chExt cx="5864115" cy="5898673"/>
              </a:xfrm>
            </p:grpSpPr>
            <p:cxnSp>
              <p:nvCxnSpPr>
                <p:cNvPr id="191" name="Conector recto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Conector recto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Conector recto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Conector recto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Conector recto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Conector recto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Conector recto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Conector recto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Conector recto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Conector recto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Marcador de posición de pie de página 212"/>
          <p:cNvSpPr>
            <a:spLocks noGrp="1"/>
          </p:cNvSpPr>
          <p:nvPr>
            <p:ph type="ftr" sz="quarter" idx="11"/>
          </p:nvPr>
        </p:nvSpPr>
        <p:spPr/>
        <p:txBody>
          <a:bodyPr rtlCol="0"/>
          <a:lstStyle/>
          <a:p>
            <a:pPr rtl="0"/>
            <a:r>
              <a:rPr lang="es-ES" noProof="0" dirty="0"/>
              <a:t>Agregar un pie de página</a:t>
            </a:r>
          </a:p>
        </p:txBody>
      </p:sp>
      <p:sp>
        <p:nvSpPr>
          <p:cNvPr id="212" name="Marcador de posición de fecha 211"/>
          <p:cNvSpPr>
            <a:spLocks noGrp="1"/>
          </p:cNvSpPr>
          <p:nvPr>
            <p:ph type="dt" sz="half" idx="10"/>
          </p:nvPr>
        </p:nvSpPr>
        <p:spPr/>
        <p:txBody>
          <a:bodyPr rtlCol="0"/>
          <a:lstStyle/>
          <a:p>
            <a:pPr rtl="0"/>
            <a:fld id="{2240C2A6-AF01-4DD1-94C7-453C3ED9264F}" type="datetime1">
              <a:rPr lang="es-ES" noProof="0" smtClean="0"/>
              <a:t>07/04/2021</a:t>
            </a:fld>
            <a:endParaRPr lang="es-ES" noProof="0" dirty="0"/>
          </a:p>
        </p:txBody>
      </p:sp>
      <p:sp>
        <p:nvSpPr>
          <p:cNvPr id="214" name="Marcador de posición de número de diapositiva 213"/>
          <p:cNvSpPr>
            <a:spLocks noGrp="1"/>
          </p:cNvSpPr>
          <p:nvPr>
            <p:ph type="sldNum" sz="quarter" idx="12"/>
          </p:nvPr>
        </p:nvSpPr>
        <p:spPr/>
        <p:txBody>
          <a:bodyPr rtlCol="0"/>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ley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upo 8"/>
          <p:cNvGrpSpPr/>
          <p:nvPr userDrawn="1"/>
        </p:nvGrpSpPr>
        <p:grpSpPr bwMode="hidden">
          <a:xfrm>
            <a:off x="-1" y="0"/>
            <a:ext cx="12192002" cy="6858000"/>
            <a:chOff x="-1" y="0"/>
            <a:chExt cx="12192002" cy="6858000"/>
          </a:xfrm>
        </p:grpSpPr>
        <p:cxnSp>
          <p:nvCxnSpPr>
            <p:cNvPr id="10" name="Conector recto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upo 25"/>
            <p:cNvGrpSpPr/>
            <p:nvPr userDrawn="1"/>
          </p:nvGrpSpPr>
          <p:grpSpPr bwMode="hidden">
            <a:xfrm>
              <a:off x="-1" y="0"/>
              <a:ext cx="12192001" cy="6858000"/>
              <a:chOff x="-1" y="0"/>
              <a:chExt cx="12192001" cy="6858000"/>
            </a:xfrm>
          </p:grpSpPr>
          <p:cxnSp>
            <p:nvCxnSpPr>
              <p:cNvPr id="44" name="Conector recto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upo 48"/>
              <p:cNvGrpSpPr/>
              <p:nvPr/>
            </p:nvGrpSpPr>
            <p:grpSpPr bwMode="hidden">
              <a:xfrm>
                <a:off x="6327885" y="0"/>
                <a:ext cx="5864115" cy="5898673"/>
                <a:chOff x="6327885" y="0"/>
                <a:chExt cx="5864115" cy="5898673"/>
              </a:xfrm>
            </p:grpSpPr>
            <p:cxnSp>
              <p:nvCxnSpPr>
                <p:cNvPr id="55" name="Conector recto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Conector recto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o 26"/>
            <p:cNvGrpSpPr/>
            <p:nvPr userDrawn="1"/>
          </p:nvGrpSpPr>
          <p:grpSpPr bwMode="hidden">
            <a:xfrm flipH="1">
              <a:off x="0" y="0"/>
              <a:ext cx="12192001" cy="6858000"/>
              <a:chOff x="-1" y="0"/>
              <a:chExt cx="12192001" cy="6858000"/>
            </a:xfrm>
          </p:grpSpPr>
          <p:cxnSp>
            <p:nvCxnSpPr>
              <p:cNvPr id="28" name="Conector recto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upo 32"/>
              <p:cNvGrpSpPr/>
              <p:nvPr/>
            </p:nvGrpSpPr>
            <p:grpSpPr bwMode="hidden">
              <a:xfrm>
                <a:off x="6327885" y="0"/>
                <a:ext cx="5864115" cy="5898673"/>
                <a:chOff x="6327885" y="0"/>
                <a:chExt cx="5864115" cy="5898673"/>
              </a:xfrm>
            </p:grpSpPr>
            <p:cxnSp>
              <p:nvCxnSpPr>
                <p:cNvPr id="39" name="Conector recto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Conector recto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ángulo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Título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cxnSp>
        <p:nvCxnSpPr>
          <p:cNvPr id="60" name="Conector recto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5" name="Marcador de posición de fecha 4"/>
          <p:cNvSpPr>
            <a:spLocks noGrp="1"/>
          </p:cNvSpPr>
          <p:nvPr>
            <p:ph type="dt" sz="half" idx="10"/>
          </p:nvPr>
        </p:nvSpPr>
        <p:spPr/>
        <p:txBody>
          <a:bodyPr rtlCol="0"/>
          <a:lstStyle>
            <a:lvl1pPr>
              <a:defRPr>
                <a:solidFill>
                  <a:schemeClr val="bg1"/>
                </a:solidFill>
              </a:defRPr>
            </a:lvl1pPr>
          </a:lstStyle>
          <a:p>
            <a:pPr rtl="0"/>
            <a:fld id="{3492F1B4-63C4-4019-9F7F-8F2DD95C80A5}" type="datetime1">
              <a:rPr lang="es-ES" noProof="0" smtClean="0"/>
              <a:t>07/04/2021</a:t>
            </a:fld>
            <a:endParaRPr lang="es-ES" noProof="0" dirty="0"/>
          </a:p>
        </p:txBody>
      </p:sp>
      <p:sp>
        <p:nvSpPr>
          <p:cNvPr id="8" name="Marcador de posición de número de diapositiva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upo 7"/>
          <p:cNvGrpSpPr/>
          <p:nvPr/>
        </p:nvGrpSpPr>
        <p:grpSpPr bwMode="hidden">
          <a:xfrm>
            <a:off x="-1" y="0"/>
            <a:ext cx="12192002" cy="6858000"/>
            <a:chOff x="-1" y="0"/>
            <a:chExt cx="12192002" cy="6858000"/>
          </a:xfrm>
        </p:grpSpPr>
        <p:cxnSp>
          <p:nvCxnSpPr>
            <p:cNvPr id="9" name="Conector recto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upo 24"/>
            <p:cNvGrpSpPr/>
            <p:nvPr/>
          </p:nvGrpSpPr>
          <p:grpSpPr bwMode="hidden">
            <a:xfrm>
              <a:off x="-1" y="0"/>
              <a:ext cx="12192001" cy="6858000"/>
              <a:chOff x="-1" y="0"/>
              <a:chExt cx="12192001" cy="6858000"/>
            </a:xfrm>
          </p:grpSpPr>
          <p:cxnSp>
            <p:nvCxnSpPr>
              <p:cNvPr id="43" name="Conector recto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upo 47"/>
              <p:cNvGrpSpPr/>
              <p:nvPr/>
            </p:nvGrpSpPr>
            <p:grpSpPr bwMode="hidden">
              <a:xfrm>
                <a:off x="6327885" y="0"/>
                <a:ext cx="5864115" cy="5898673"/>
                <a:chOff x="6327885" y="0"/>
                <a:chExt cx="5864115" cy="5898673"/>
              </a:xfrm>
            </p:grpSpPr>
            <p:cxnSp>
              <p:nvCxnSpPr>
                <p:cNvPr id="54" name="Conector recto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Conector recto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upo 25"/>
            <p:cNvGrpSpPr/>
            <p:nvPr/>
          </p:nvGrpSpPr>
          <p:grpSpPr bwMode="hidden">
            <a:xfrm flipH="1">
              <a:off x="0" y="0"/>
              <a:ext cx="12192001" cy="6858000"/>
              <a:chOff x="-1" y="0"/>
              <a:chExt cx="12192001" cy="6858000"/>
            </a:xfrm>
          </p:grpSpPr>
          <p:cxnSp>
            <p:nvCxnSpPr>
              <p:cNvPr id="27" name="Conector recto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upo 31"/>
              <p:cNvGrpSpPr/>
              <p:nvPr/>
            </p:nvGrpSpPr>
            <p:grpSpPr bwMode="hidden">
              <a:xfrm>
                <a:off x="6327885" y="0"/>
                <a:ext cx="5864115" cy="5898673"/>
                <a:chOff x="6327885" y="0"/>
                <a:chExt cx="5864115" cy="5898673"/>
              </a:xfrm>
            </p:grpSpPr>
            <p:cxnSp>
              <p:nvCxnSpPr>
                <p:cNvPr id="38" name="Conector recto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Conector recto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ángulo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cxnSp>
        <p:nvCxnSpPr>
          <p:cNvPr id="59" name="Conector recto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es-ES" noProof="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quiera agregar."/>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upo 95"/>
          <p:cNvGrpSpPr/>
          <p:nvPr userDrawn="1"/>
        </p:nvGrpSpPr>
        <p:grpSpPr bwMode="hidden">
          <a:xfrm>
            <a:off x="-1" y="-195943"/>
            <a:ext cx="12192002" cy="6858000"/>
            <a:chOff x="-1" y="0"/>
            <a:chExt cx="12192002" cy="6858000"/>
          </a:xfrm>
        </p:grpSpPr>
        <p:cxnSp>
          <p:nvCxnSpPr>
            <p:cNvPr id="97" name="Conector recto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cto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cto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cto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cto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cto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cto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cto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cto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cto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cto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cto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cto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cto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cto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cto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upo 112"/>
            <p:cNvGrpSpPr/>
            <p:nvPr userDrawn="1"/>
          </p:nvGrpSpPr>
          <p:grpSpPr bwMode="hidden">
            <a:xfrm>
              <a:off x="-1" y="0"/>
              <a:ext cx="12192001" cy="6858000"/>
              <a:chOff x="-1" y="0"/>
              <a:chExt cx="12192001" cy="6858000"/>
            </a:xfrm>
          </p:grpSpPr>
          <p:cxnSp>
            <p:nvCxnSpPr>
              <p:cNvPr id="131" name="Conector recto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cto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cto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cto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cto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upo 135"/>
              <p:cNvGrpSpPr/>
              <p:nvPr/>
            </p:nvGrpSpPr>
            <p:grpSpPr bwMode="hidden">
              <a:xfrm>
                <a:off x="6327885" y="0"/>
                <a:ext cx="5864115" cy="5898673"/>
                <a:chOff x="6327885" y="0"/>
                <a:chExt cx="5864115" cy="5898673"/>
              </a:xfrm>
            </p:grpSpPr>
            <p:cxnSp>
              <p:nvCxnSpPr>
                <p:cNvPr id="142" name="Conector recto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cto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cto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cto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cto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cto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cto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cto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cto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cto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upo 113"/>
            <p:cNvGrpSpPr/>
            <p:nvPr userDrawn="1"/>
          </p:nvGrpSpPr>
          <p:grpSpPr bwMode="hidden">
            <a:xfrm flipH="1">
              <a:off x="0" y="0"/>
              <a:ext cx="12192001" cy="6858000"/>
              <a:chOff x="-1" y="0"/>
              <a:chExt cx="12192001" cy="6858000"/>
            </a:xfrm>
          </p:grpSpPr>
          <p:cxnSp>
            <p:nvCxnSpPr>
              <p:cNvPr id="115" name="Conector recto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cto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cto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cto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cto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upo 119"/>
              <p:cNvGrpSpPr/>
              <p:nvPr/>
            </p:nvGrpSpPr>
            <p:grpSpPr bwMode="hidden">
              <a:xfrm>
                <a:off x="6327885" y="0"/>
                <a:ext cx="5864115" cy="5898673"/>
                <a:chOff x="6327885" y="0"/>
                <a:chExt cx="5864115" cy="5898673"/>
              </a:xfrm>
            </p:grpSpPr>
            <p:cxnSp>
              <p:nvCxnSpPr>
                <p:cNvPr id="126" name="Conector recto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cto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cto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cto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cto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cto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cto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cto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cto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cto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Marcador de posición de título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cxnSp>
        <p:nvCxnSpPr>
          <p:cNvPr id="148" name="Conector recto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Marcador de posición de pie de página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pPr rtl="0"/>
            <a:r>
              <a:rPr lang="es-ES" noProof="0" dirty="0"/>
              <a:t>Agregar un pie de página</a:t>
            </a:r>
          </a:p>
        </p:txBody>
      </p:sp>
      <p:sp>
        <p:nvSpPr>
          <p:cNvPr id="4" name="Marcador de posición de fecha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53653A19-589A-4045-A0A7-A0896C41DFBA}" type="datetime1">
              <a:rPr lang="es-ES" noProof="0" smtClean="0"/>
              <a:t>07/04/2021</a:t>
            </a:fld>
            <a:endParaRPr lang="es-ES" noProof="0" dirty="0"/>
          </a:p>
        </p:txBody>
      </p:sp>
      <p:sp>
        <p:nvSpPr>
          <p:cNvPr id="6" name="Marcador de posición de número de diapositiva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768096" y="539497"/>
            <a:ext cx="8110727" cy="729264"/>
          </a:xfrm>
          <a:solidFill>
            <a:schemeClr val="bg1"/>
          </a:solidFill>
          <a:ln>
            <a:noFill/>
          </a:ln>
        </p:spPr>
        <p:style>
          <a:lnRef idx="2">
            <a:schemeClr val="accent1"/>
          </a:lnRef>
          <a:fillRef idx="1">
            <a:schemeClr val="lt1"/>
          </a:fillRef>
          <a:effectRef idx="0">
            <a:schemeClr val="accent1"/>
          </a:effectRef>
          <a:fontRef idx="minor">
            <a:schemeClr val="dk1"/>
          </a:fontRef>
        </p:style>
        <p:txBody>
          <a:bodyPr>
            <a:noAutofit/>
          </a:bodyPr>
          <a:lstStyle/>
          <a:p>
            <a:r>
              <a:rPr lang="es-MX" sz="4000" dirty="0">
                <a:solidFill>
                  <a:schemeClr val="accent1">
                    <a:lumMod val="75000"/>
                  </a:schemeClr>
                </a:solidFill>
                <a:latin typeface="+mj-lt"/>
                <a:cs typeface="Times New Roman" pitchFamily="18" charset="0"/>
              </a:rPr>
              <a:t>Formato PechaKucha</a:t>
            </a:r>
            <a:endParaRPr lang="es-CL" sz="4000" dirty="0">
              <a:solidFill>
                <a:schemeClr val="accent1">
                  <a:lumMod val="75000"/>
                </a:schemeClr>
              </a:solidFill>
              <a:latin typeface="+mj-lt"/>
              <a:cs typeface="Times New Roman" pitchFamily="18" charset="0"/>
            </a:endParaRPr>
          </a:p>
        </p:txBody>
      </p:sp>
      <p:sp>
        <p:nvSpPr>
          <p:cNvPr id="3" name="2 Subtítulo"/>
          <p:cNvSpPr>
            <a:spLocks noGrp="1"/>
          </p:cNvSpPr>
          <p:nvPr>
            <p:ph type="subTitle" idx="4294967295"/>
          </p:nvPr>
        </p:nvSpPr>
        <p:spPr>
          <a:xfrm>
            <a:off x="704088" y="1984247"/>
            <a:ext cx="10835640" cy="3604993"/>
          </a:xfrm>
        </p:spPr>
        <p:txBody>
          <a:bodyPr>
            <a:normAutofit fontScale="92500" lnSpcReduction="10000"/>
          </a:bodyPr>
          <a:lstStyle/>
          <a:p>
            <a:pPr algn="just"/>
            <a:r>
              <a:rPr lang="es-MX" sz="1800" dirty="0">
                <a:solidFill>
                  <a:schemeClr val="tx1"/>
                </a:solidFill>
                <a:cs typeface="Times New Roman" pitchFamily="18" charset="0"/>
              </a:rPr>
              <a:t>PechaKucha es un formato de presentación dinámica que consta de 20 láminas que deben ser explicadas en 20 segundos cada una, con una duración total de 6:40 segundos (20x20).</a:t>
            </a:r>
          </a:p>
          <a:p>
            <a:pPr algn="just"/>
            <a:r>
              <a:rPr lang="es-MX" sz="1800" dirty="0">
                <a:solidFill>
                  <a:schemeClr val="tx1"/>
                </a:solidFill>
                <a:cs typeface="Times New Roman" pitchFamily="18" charset="0"/>
              </a:rPr>
              <a:t>Luego de la lámina del título de la presentación se han incluido 20 láminas que avanzan automáticamente cada 20 segundos. </a:t>
            </a:r>
          </a:p>
          <a:p>
            <a:pPr algn="just"/>
            <a:r>
              <a:rPr lang="es-MX" sz="1800" dirty="0">
                <a:solidFill>
                  <a:schemeClr val="tx1"/>
                </a:solidFill>
                <a:cs typeface="Times New Roman" pitchFamily="18" charset="0"/>
              </a:rPr>
              <a:t>La estructura de una presentación PechaKucha es similar al de una presentación normal. Sin embargo, debes procurar utilizar recursos suficientes (textos/imágenes/tablas/gráficos) para que se pueda comprender la idea que quieres expresar en solo 20 segundos.</a:t>
            </a:r>
          </a:p>
          <a:p>
            <a:pPr algn="just"/>
            <a:r>
              <a:rPr lang="es-MX" sz="1800" dirty="0">
                <a:cs typeface="Times New Roman" pitchFamily="18" charset="0"/>
              </a:rPr>
              <a:t>Para que tengas una noción del tiempo transcurrido en cada diapositiva se ha agregado una animación en la parte inferior de cada una. Debes transmitir el mensaje antes de que el gato alcance el ovillo de lana.</a:t>
            </a:r>
          </a:p>
          <a:p>
            <a:pPr algn="just"/>
            <a:r>
              <a:rPr lang="es-MX" sz="1800" dirty="0">
                <a:solidFill>
                  <a:schemeClr val="tx1"/>
                </a:solidFill>
                <a:cs typeface="Times New Roman" pitchFamily="18" charset="0"/>
              </a:rPr>
              <a:t>Practica varias veces para cumplir con el estilo de este tipo de presentaciones.</a:t>
            </a:r>
          </a:p>
          <a:p>
            <a:pPr algn="just"/>
            <a:r>
              <a:rPr lang="es-MX" sz="1800" dirty="0">
                <a:cs typeface="Times New Roman" pitchFamily="18" charset="0"/>
              </a:rPr>
              <a:t>Este formato puede ser convertido de 16:9 a 4:3 según lo solicite el profesor.</a:t>
            </a:r>
            <a:endParaRPr lang="es-MX" sz="1800" dirty="0">
              <a:solidFill>
                <a:schemeClr val="tx1"/>
              </a:solidFill>
              <a:cs typeface="Times New Roman" pitchFamily="18" charset="0"/>
            </a:endParaRPr>
          </a:p>
          <a:p>
            <a:pPr algn="just"/>
            <a:endParaRPr lang="es-ES" dirty="0">
              <a:solidFill>
                <a:schemeClr val="tx1"/>
              </a:solidFill>
              <a:latin typeface="Times New Roman" pitchFamily="18" charset="0"/>
              <a:cs typeface="Times New Roman" pitchFamily="18" charset="0"/>
            </a:endParaRPr>
          </a:p>
          <a:p>
            <a:pPr algn="just"/>
            <a:endParaRPr lang="es-ES" dirty="0">
              <a:solidFill>
                <a:schemeClr val="tx1"/>
              </a:solidFill>
              <a:latin typeface="Times New Roman" pitchFamily="18" charset="0"/>
              <a:cs typeface="Times New Roman" pitchFamily="18" charset="0"/>
            </a:endParaRPr>
          </a:p>
          <a:p>
            <a:endParaRPr lang="es-CL" dirty="0">
              <a:solidFill>
                <a:schemeClr val="tx1"/>
              </a:solidFill>
              <a:latin typeface="Times New Roman" pitchFamily="18" charset="0"/>
              <a:cs typeface="Times New Roman" pitchFamily="18" charset="0"/>
            </a:endParaRPr>
          </a:p>
          <a:p>
            <a:endParaRPr lang="es-CL" dirty="0"/>
          </a:p>
        </p:txBody>
      </p:sp>
      <p:pic>
        <p:nvPicPr>
          <p:cNvPr id="7" name="3 Imagen" descr="UDLA-Universidad de Las Américas">
            <a:extLst>
              <a:ext uri="{FF2B5EF4-FFF2-40B4-BE49-F238E27FC236}">
                <a16:creationId xmlns:a16="http://schemas.microsoft.com/office/drawing/2014/main" id="{6EF05B4B-D4E1-4D2A-917E-5E8B0737B22B}"/>
              </a:ext>
            </a:extLst>
          </p:cNvPr>
          <p:cNvPicPr/>
          <p:nvPr/>
        </p:nvPicPr>
        <p:blipFill>
          <a:blip r:embed="rId2" cstate="print"/>
          <a:srcRect/>
          <a:stretch>
            <a:fillRect/>
          </a:stretch>
        </p:blipFill>
        <p:spPr bwMode="auto">
          <a:xfrm>
            <a:off x="9052704" y="557783"/>
            <a:ext cx="2085975" cy="552450"/>
          </a:xfrm>
          <a:prstGeom prst="rect">
            <a:avLst/>
          </a:prstGeom>
          <a:noFill/>
          <a:ln w="9525">
            <a:noFill/>
            <a:miter lim="800000"/>
            <a:headEnd/>
            <a:tailEnd/>
          </a:ln>
        </p:spPr>
      </p:pic>
      <p:pic>
        <p:nvPicPr>
          <p:cNvPr id="9" name="Picture 2" descr="C:\Users\brasse\Desktop\documentos Púlsar\logos\UDLA - Logo Púlsar 5x10 cms-01.png">
            <a:extLst>
              <a:ext uri="{FF2B5EF4-FFF2-40B4-BE49-F238E27FC236}">
                <a16:creationId xmlns:a16="http://schemas.microsoft.com/office/drawing/2014/main" id="{49AED9B6-E2AD-42A4-AC90-C22DC1DB325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08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8</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7946826C-C90D-4D97-8EBD-99A323DC742C}"/>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E2FA5465-B4A6-424B-ACDB-95F54C987F1A}"/>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DCB8E565-3CB7-490D-8E6B-665B4AF1952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787980"/>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9</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E76FA5A6-A5CA-4EA5-8559-6DCAF7F1B442}"/>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97C213AD-8FA0-4C21-89FA-20115015A40C}"/>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8A9AC9C3-7DCA-4944-8528-968E8D43EC3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66190"/>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10</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B5363CFA-BCA8-467E-86BE-7E35612F6B9C}"/>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385A0E03-8375-4889-B24B-3C21DE06C5E3}"/>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2C3F5C47-ECFD-4BDA-8391-F77334924EC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86142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11</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9D933353-0DE5-47F7-AF11-FA5023615515}"/>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F045B4EB-3567-4F86-80BC-3514E10AF629}"/>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8D58C12B-DB6B-4378-BCFE-8DED2A1F1C7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946846"/>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12</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25DA6302-04B5-41B0-891D-F47AA63885ED}"/>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D293275C-FDE7-43DB-AF5E-D4E74A1061D3}"/>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5360E5AB-011F-4F3B-B141-00129A8DD43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84643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13</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21225CFB-4486-4D32-8506-8F1E6BAB5219}"/>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24D6C940-A6F8-4328-9D03-93D1572CBDE2}"/>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ACDD00F3-46B9-42A8-BAFD-FD334B5BDE4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10400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14</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4CC90787-D27F-45B9-BB2F-27D4692DB12B}"/>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842FADEE-C4D1-4491-BD93-D73E868796C4}"/>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BB710916-92BE-41BE-B0E1-89B3B451E18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39863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15</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F1766790-9670-444D-A75B-41DB4CD22970}"/>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61190817-5229-4B67-BADE-EF810450A9B5}"/>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7A5BF914-5472-4FC3-B733-BCEF98F2796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96227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16</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6F1A9890-4938-44DA-945E-E9752D54C1A3}"/>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821A1635-2BD4-48A9-9182-9D445B4E7F5A}"/>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568CCB1D-C702-4C29-ABFA-73F22169744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72323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17</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B51D4E30-1D3A-4D8C-96D7-EAD367F2D8FC}"/>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AD09CFAD-02C5-44F0-AEEA-F8BF6D952304}"/>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29AA6B28-5F9D-4E51-8D95-3E865A95CB6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98781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1069841" y="1254049"/>
            <a:ext cx="9126656" cy="718726"/>
          </a:xfrm>
          <a:solidFill>
            <a:schemeClr val="bg1"/>
          </a:solidFill>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s-ES" sz="4400" dirty="0">
                <a:solidFill>
                  <a:schemeClr val="accent1">
                    <a:lumMod val="75000"/>
                  </a:schemeClr>
                </a:solidFill>
                <a:latin typeface="+mj-lt"/>
                <a:cs typeface="Times New Roman" pitchFamily="18" charset="0"/>
              </a:rPr>
              <a:t>Título de la presentación</a:t>
            </a:r>
            <a:endParaRPr lang="es-CL" sz="4400" dirty="0">
              <a:solidFill>
                <a:schemeClr val="accent1">
                  <a:lumMod val="75000"/>
                </a:schemeClr>
              </a:solidFill>
              <a:latin typeface="+mj-lt"/>
              <a:cs typeface="Times New Roman" pitchFamily="18" charset="0"/>
            </a:endParaRPr>
          </a:p>
        </p:txBody>
      </p:sp>
      <p:cxnSp>
        <p:nvCxnSpPr>
          <p:cNvPr id="13" name="12 Conector recto de flecha"/>
          <p:cNvCxnSpPr/>
          <p:nvPr/>
        </p:nvCxnSpPr>
        <p:spPr>
          <a:xfrm>
            <a:off x="6744072" y="205512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4367808" y="2343152"/>
            <a:ext cx="4968552" cy="338554"/>
          </a:xfrm>
          <a:prstGeom prst="rect">
            <a:avLst/>
          </a:prstGeom>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L" sz="1600" dirty="0">
                <a:cs typeface="Times New Roman" pitchFamily="18" charset="0"/>
              </a:rPr>
              <a:t>Fuente “Arial” 44 pt. o “Times New </a:t>
            </a:r>
            <a:r>
              <a:rPr lang="es-CL" sz="1600" dirty="0" err="1">
                <a:cs typeface="Times New Roman" pitchFamily="18" charset="0"/>
              </a:rPr>
              <a:t>Roman</a:t>
            </a:r>
            <a:r>
              <a:rPr lang="es-CL" sz="1600" dirty="0">
                <a:cs typeface="Times New Roman" pitchFamily="18" charset="0"/>
              </a:rPr>
              <a:t>” 44 pt.</a:t>
            </a:r>
          </a:p>
        </p:txBody>
      </p:sp>
      <p:sp>
        <p:nvSpPr>
          <p:cNvPr id="10" name="2 Subtítulo">
            <a:extLst>
              <a:ext uri="{FF2B5EF4-FFF2-40B4-BE49-F238E27FC236}">
                <a16:creationId xmlns:a16="http://schemas.microsoft.com/office/drawing/2014/main" id="{4799FCF6-DFA0-4E55-B1E5-E9899B1B5321}"/>
              </a:ext>
            </a:extLst>
          </p:cNvPr>
          <p:cNvSpPr txBox="1">
            <a:spLocks/>
          </p:cNvSpPr>
          <p:nvPr/>
        </p:nvSpPr>
        <p:spPr>
          <a:xfrm>
            <a:off x="1234433" y="3429000"/>
            <a:ext cx="6400800" cy="26432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75000"/>
                </a:schemeClr>
              </a:buClr>
              <a:buSzPct val="100000"/>
              <a:buFont typeface="Arial" pitchFamily="34" charset="0"/>
              <a:buNone/>
              <a:defRPr sz="2000" b="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1200"/>
              </a:spcBef>
              <a:buClr>
                <a:schemeClr val="accent1">
                  <a:lumMod val="75000"/>
                </a:schemeClr>
              </a:buClr>
              <a:buSzPct val="100000"/>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9pPr>
          </a:lstStyle>
          <a:p>
            <a:pPr algn="just"/>
            <a:r>
              <a:rPr lang="es-ES" dirty="0">
                <a:solidFill>
                  <a:schemeClr val="tx1"/>
                </a:solidFill>
                <a:cs typeface="Times New Roman" pitchFamily="18" charset="0"/>
              </a:rPr>
              <a:t>Asignatura:</a:t>
            </a:r>
          </a:p>
          <a:p>
            <a:pPr algn="just"/>
            <a:r>
              <a:rPr lang="es-ES" dirty="0">
                <a:solidFill>
                  <a:schemeClr val="tx1"/>
                </a:solidFill>
                <a:cs typeface="Times New Roman" pitchFamily="18" charset="0"/>
              </a:rPr>
              <a:t>Nombre asignatura</a:t>
            </a:r>
          </a:p>
          <a:p>
            <a:pPr algn="just"/>
            <a:r>
              <a:rPr lang="es-ES" dirty="0">
                <a:solidFill>
                  <a:schemeClr val="tx1"/>
                </a:solidFill>
                <a:cs typeface="Times New Roman" pitchFamily="18" charset="0"/>
              </a:rPr>
              <a:t>Profesor/es responsable/s:</a:t>
            </a:r>
            <a:endParaRPr lang="es-CL" dirty="0">
              <a:solidFill>
                <a:schemeClr val="tx1"/>
              </a:solidFill>
              <a:cs typeface="Times New Roman" pitchFamily="18" charset="0"/>
            </a:endParaRPr>
          </a:p>
          <a:p>
            <a:pPr algn="just"/>
            <a:r>
              <a:rPr lang="es-ES" dirty="0">
                <a:solidFill>
                  <a:schemeClr val="tx1"/>
                </a:solidFill>
                <a:cs typeface="Times New Roman" pitchFamily="18" charset="0"/>
              </a:rPr>
              <a:t>Nombre del profesor</a:t>
            </a:r>
            <a:endParaRPr lang="es-CL" dirty="0">
              <a:solidFill>
                <a:schemeClr val="tx1"/>
              </a:solidFill>
              <a:cs typeface="Times New Roman" pitchFamily="18" charset="0"/>
            </a:endParaRPr>
          </a:p>
          <a:p>
            <a:pPr algn="just"/>
            <a:r>
              <a:rPr lang="es-ES" dirty="0">
                <a:solidFill>
                  <a:schemeClr val="tx1"/>
                </a:solidFill>
                <a:cs typeface="Times New Roman" pitchFamily="18" charset="0"/>
              </a:rPr>
              <a:t>Estudiantes:</a:t>
            </a:r>
            <a:endParaRPr lang="es-CL" dirty="0">
              <a:solidFill>
                <a:schemeClr val="tx1"/>
              </a:solidFill>
              <a:cs typeface="Times New Roman" pitchFamily="18" charset="0"/>
            </a:endParaRPr>
          </a:p>
          <a:p>
            <a:pPr algn="just"/>
            <a:r>
              <a:rPr lang="es-ES" dirty="0">
                <a:solidFill>
                  <a:schemeClr val="tx1"/>
                </a:solidFill>
                <a:cs typeface="Times New Roman" pitchFamily="18" charset="0"/>
              </a:rPr>
              <a:t>Nombres de los estudiantes (orden alfabético)</a:t>
            </a:r>
          </a:p>
          <a:p>
            <a:pPr algn="just"/>
            <a:endParaRPr lang="es-ES" dirty="0">
              <a:solidFill>
                <a:schemeClr val="tx1"/>
              </a:solidFill>
              <a:cs typeface="Times New Roman" pitchFamily="18" charset="0"/>
            </a:endParaRPr>
          </a:p>
          <a:p>
            <a:pPr algn="just"/>
            <a:r>
              <a:rPr lang="es-ES" dirty="0">
                <a:solidFill>
                  <a:schemeClr val="tx1"/>
                </a:solidFill>
                <a:cs typeface="Times New Roman" pitchFamily="18" charset="0"/>
              </a:rPr>
              <a:t>MES – AÑO</a:t>
            </a:r>
            <a:endParaRPr lang="es-CL" dirty="0">
              <a:solidFill>
                <a:schemeClr val="tx1"/>
              </a:solidFill>
              <a:cs typeface="Times New Roman" pitchFamily="18" charset="0"/>
            </a:endParaRPr>
          </a:p>
          <a:p>
            <a:endParaRPr lang="es-CL" dirty="0">
              <a:solidFill>
                <a:schemeClr val="tx1"/>
              </a:solidFill>
              <a:latin typeface="Times New Roman" pitchFamily="18" charset="0"/>
              <a:cs typeface="Times New Roman" pitchFamily="18" charset="0"/>
            </a:endParaRPr>
          </a:p>
          <a:p>
            <a:endParaRPr lang="es-CL" dirty="0"/>
          </a:p>
        </p:txBody>
      </p:sp>
      <p:pic>
        <p:nvPicPr>
          <p:cNvPr id="8" name="3 Imagen" descr="UDLA-Universidad de Las Américas">
            <a:extLst>
              <a:ext uri="{FF2B5EF4-FFF2-40B4-BE49-F238E27FC236}">
                <a16:creationId xmlns:a16="http://schemas.microsoft.com/office/drawing/2014/main" id="{2520ACE9-2657-4E37-BA07-A28F9E147FBE}"/>
              </a:ext>
            </a:extLst>
          </p:cNvPr>
          <p:cNvPicPr/>
          <p:nvPr/>
        </p:nvPicPr>
        <p:blipFill>
          <a:blip r:embed="rId2" cstate="print"/>
          <a:srcRect/>
          <a:stretch>
            <a:fillRect/>
          </a:stretch>
        </p:blipFill>
        <p:spPr bwMode="auto">
          <a:xfrm>
            <a:off x="9052704" y="557783"/>
            <a:ext cx="2085975" cy="552450"/>
          </a:xfrm>
          <a:prstGeom prst="rect">
            <a:avLst/>
          </a:prstGeom>
          <a:noFill/>
          <a:ln w="9525">
            <a:noFill/>
            <a:miter lim="800000"/>
            <a:headEnd/>
            <a:tailEnd/>
          </a:ln>
        </p:spPr>
      </p:pic>
      <p:pic>
        <p:nvPicPr>
          <p:cNvPr id="9" name="Picture 2" descr="C:\Users\brasse\Desktop\documentos Púlsar\logos\UDLA - Logo Púlsar 5x10 cms-01.png">
            <a:extLst>
              <a:ext uri="{FF2B5EF4-FFF2-40B4-BE49-F238E27FC236}">
                <a16:creationId xmlns:a16="http://schemas.microsoft.com/office/drawing/2014/main" id="{3F9A3275-3BA7-4DF0-B015-C685957760C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25548" y="4176295"/>
            <a:ext cx="2232019" cy="1116994"/>
          </a:xfrm>
          <a:prstGeom prst="rect">
            <a:avLst/>
          </a:prstGeom>
          <a:noFill/>
          <a:extLst>
            <a:ext uri="{909E8E84-426E-40DD-AFC4-6F175D3DCCD1}">
              <a14:hiddenFill xmlns:a14="http://schemas.microsoft.com/office/drawing/2010/main">
                <a:solidFill>
                  <a:srgbClr val="FFFFFF"/>
                </a:solidFill>
              </a14:hiddenFill>
            </a:ext>
          </a:extLst>
        </p:spPr>
      </p:pic>
      <p:sp>
        <p:nvSpPr>
          <p:cNvPr id="11" name="13 CuadroTexto">
            <a:extLst>
              <a:ext uri="{FF2B5EF4-FFF2-40B4-BE49-F238E27FC236}">
                <a16:creationId xmlns:a16="http://schemas.microsoft.com/office/drawing/2014/main" id="{AA51DFAF-D1A7-4D2C-B769-C291A6C46C4F}"/>
              </a:ext>
            </a:extLst>
          </p:cNvPr>
          <p:cNvSpPr txBox="1"/>
          <p:nvPr/>
        </p:nvSpPr>
        <p:spPr>
          <a:xfrm>
            <a:off x="5772755" y="3427179"/>
            <a:ext cx="4968552" cy="338554"/>
          </a:xfrm>
          <a:prstGeom prst="rect">
            <a:avLst/>
          </a:prstGeom>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L" sz="1600" dirty="0">
                <a:cs typeface="Times New Roman" pitchFamily="18" charset="0"/>
              </a:rPr>
              <a:t>Fuente “Arial” 20 pt. o “Times New </a:t>
            </a:r>
            <a:r>
              <a:rPr lang="es-CL" sz="1600" dirty="0" err="1">
                <a:cs typeface="Times New Roman" pitchFamily="18" charset="0"/>
              </a:rPr>
              <a:t>Roman</a:t>
            </a:r>
            <a:r>
              <a:rPr lang="es-CL" sz="1600" dirty="0">
                <a:cs typeface="Times New Roman" pitchFamily="18" charset="0"/>
              </a:rPr>
              <a:t>” 20 pt.</a:t>
            </a:r>
          </a:p>
        </p:txBody>
      </p:sp>
      <p:cxnSp>
        <p:nvCxnSpPr>
          <p:cNvPr id="12" name="12 Conector recto de flecha">
            <a:extLst>
              <a:ext uri="{FF2B5EF4-FFF2-40B4-BE49-F238E27FC236}">
                <a16:creationId xmlns:a16="http://schemas.microsoft.com/office/drawing/2014/main" id="{871FD59A-22E3-4744-AA5C-5B50A044641F}"/>
              </a:ext>
            </a:extLst>
          </p:cNvPr>
          <p:cNvCxnSpPr>
            <a:cxnSpLocks/>
          </p:cNvCxnSpPr>
          <p:nvPr/>
        </p:nvCxnSpPr>
        <p:spPr>
          <a:xfrm flipH="1">
            <a:off x="4727913" y="3689875"/>
            <a:ext cx="905256" cy="448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32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18</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E3C4AD43-ADFE-4BDA-BC76-6C6524F7D73D}"/>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19BDBF94-1E16-44DF-9C13-62E9B4A0D5DB}"/>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950F86C3-087F-4505-810E-1B613C03647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841260"/>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19</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B30EF0B0-9230-4804-B6FA-23E465971975}"/>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196316FE-22F1-46AD-8D08-300E4715847C}"/>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44F6E447-0099-4697-925C-9F3B4BB45B4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02452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20</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549E1C6F-0408-416E-9067-D4C0E83F2475}"/>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1446D816-44E0-4530-B7AB-B6C5F502AEE8}"/>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7A1BBABD-B604-4AEE-9C22-E6079F35839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32978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1069841" y="1254049"/>
            <a:ext cx="9126656" cy="718726"/>
          </a:xfrm>
          <a:solidFill>
            <a:schemeClr val="bg1"/>
          </a:solidFill>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s-ES" sz="4400" dirty="0">
                <a:solidFill>
                  <a:schemeClr val="accent1">
                    <a:lumMod val="75000"/>
                  </a:schemeClr>
                </a:solidFill>
                <a:latin typeface="+mj-lt"/>
                <a:cs typeface="Times New Roman" pitchFamily="18" charset="0"/>
              </a:rPr>
              <a:t>Título de la presentación</a:t>
            </a:r>
            <a:endParaRPr lang="es-CL" sz="4400" dirty="0">
              <a:solidFill>
                <a:schemeClr val="accent1">
                  <a:lumMod val="75000"/>
                </a:schemeClr>
              </a:solidFill>
              <a:latin typeface="+mj-lt"/>
              <a:cs typeface="Times New Roman" pitchFamily="18" charset="0"/>
            </a:endParaRPr>
          </a:p>
        </p:txBody>
      </p:sp>
      <p:cxnSp>
        <p:nvCxnSpPr>
          <p:cNvPr id="13" name="12 Conector recto de flecha"/>
          <p:cNvCxnSpPr/>
          <p:nvPr/>
        </p:nvCxnSpPr>
        <p:spPr>
          <a:xfrm>
            <a:off x="6744072" y="205512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4367808" y="2343152"/>
            <a:ext cx="4968552" cy="338554"/>
          </a:xfrm>
          <a:prstGeom prst="rect">
            <a:avLst/>
          </a:prstGeom>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L" sz="1600" dirty="0">
                <a:cs typeface="Times New Roman" pitchFamily="18" charset="0"/>
              </a:rPr>
              <a:t>Fuente “Arial” 44 pt. o “Times New </a:t>
            </a:r>
            <a:r>
              <a:rPr lang="es-CL" sz="1600" dirty="0" err="1">
                <a:cs typeface="Times New Roman" pitchFamily="18" charset="0"/>
              </a:rPr>
              <a:t>Roman</a:t>
            </a:r>
            <a:r>
              <a:rPr lang="es-CL" sz="1600" dirty="0">
                <a:cs typeface="Times New Roman" pitchFamily="18" charset="0"/>
              </a:rPr>
              <a:t>” 44 pt.</a:t>
            </a:r>
          </a:p>
        </p:txBody>
      </p:sp>
      <p:sp>
        <p:nvSpPr>
          <p:cNvPr id="10" name="2 Subtítulo">
            <a:extLst>
              <a:ext uri="{FF2B5EF4-FFF2-40B4-BE49-F238E27FC236}">
                <a16:creationId xmlns:a16="http://schemas.microsoft.com/office/drawing/2014/main" id="{4799FCF6-DFA0-4E55-B1E5-E9899B1B5321}"/>
              </a:ext>
            </a:extLst>
          </p:cNvPr>
          <p:cNvSpPr txBox="1">
            <a:spLocks/>
          </p:cNvSpPr>
          <p:nvPr/>
        </p:nvSpPr>
        <p:spPr>
          <a:xfrm>
            <a:off x="1234433" y="3429000"/>
            <a:ext cx="6400800" cy="26432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75000"/>
                </a:schemeClr>
              </a:buClr>
              <a:buSzPct val="100000"/>
              <a:buFont typeface="Arial" pitchFamily="34" charset="0"/>
              <a:buNone/>
              <a:defRPr sz="2000" b="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1200"/>
              </a:spcBef>
              <a:buClr>
                <a:schemeClr val="accent1">
                  <a:lumMod val="75000"/>
                </a:schemeClr>
              </a:buClr>
              <a:buSzPct val="100000"/>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9pPr>
          </a:lstStyle>
          <a:p>
            <a:pPr algn="just"/>
            <a:r>
              <a:rPr lang="es-ES" dirty="0">
                <a:solidFill>
                  <a:schemeClr val="tx1"/>
                </a:solidFill>
                <a:cs typeface="Times New Roman" pitchFamily="18" charset="0"/>
              </a:rPr>
              <a:t>Asignatura:</a:t>
            </a:r>
          </a:p>
          <a:p>
            <a:pPr algn="just"/>
            <a:r>
              <a:rPr lang="es-ES" dirty="0">
                <a:solidFill>
                  <a:schemeClr val="tx1"/>
                </a:solidFill>
                <a:cs typeface="Times New Roman" pitchFamily="18" charset="0"/>
              </a:rPr>
              <a:t>Nombre asignatura</a:t>
            </a:r>
          </a:p>
          <a:p>
            <a:pPr algn="just"/>
            <a:r>
              <a:rPr lang="es-ES" dirty="0">
                <a:solidFill>
                  <a:schemeClr val="tx1"/>
                </a:solidFill>
                <a:cs typeface="Times New Roman" pitchFamily="18" charset="0"/>
              </a:rPr>
              <a:t>Profesor/es responsable/s:</a:t>
            </a:r>
            <a:endParaRPr lang="es-CL" dirty="0">
              <a:solidFill>
                <a:schemeClr val="tx1"/>
              </a:solidFill>
              <a:cs typeface="Times New Roman" pitchFamily="18" charset="0"/>
            </a:endParaRPr>
          </a:p>
          <a:p>
            <a:pPr algn="just"/>
            <a:r>
              <a:rPr lang="es-ES" dirty="0">
                <a:solidFill>
                  <a:schemeClr val="tx1"/>
                </a:solidFill>
                <a:cs typeface="Times New Roman" pitchFamily="18" charset="0"/>
              </a:rPr>
              <a:t>Nombre del profesor</a:t>
            </a:r>
            <a:endParaRPr lang="es-CL" dirty="0">
              <a:solidFill>
                <a:schemeClr val="tx1"/>
              </a:solidFill>
              <a:cs typeface="Times New Roman" pitchFamily="18" charset="0"/>
            </a:endParaRPr>
          </a:p>
          <a:p>
            <a:pPr algn="just"/>
            <a:r>
              <a:rPr lang="es-ES" dirty="0">
                <a:solidFill>
                  <a:schemeClr val="tx1"/>
                </a:solidFill>
                <a:cs typeface="Times New Roman" pitchFamily="18" charset="0"/>
              </a:rPr>
              <a:t>Estudiantes:</a:t>
            </a:r>
            <a:endParaRPr lang="es-CL" dirty="0">
              <a:solidFill>
                <a:schemeClr val="tx1"/>
              </a:solidFill>
              <a:cs typeface="Times New Roman" pitchFamily="18" charset="0"/>
            </a:endParaRPr>
          </a:p>
          <a:p>
            <a:pPr algn="just"/>
            <a:r>
              <a:rPr lang="es-ES" dirty="0">
                <a:solidFill>
                  <a:schemeClr val="tx1"/>
                </a:solidFill>
                <a:cs typeface="Times New Roman" pitchFamily="18" charset="0"/>
              </a:rPr>
              <a:t>Nombres de los estudiantes (orden alfabético)</a:t>
            </a:r>
          </a:p>
          <a:p>
            <a:pPr algn="just"/>
            <a:endParaRPr lang="es-ES" dirty="0">
              <a:solidFill>
                <a:schemeClr val="tx1"/>
              </a:solidFill>
              <a:cs typeface="Times New Roman" pitchFamily="18" charset="0"/>
            </a:endParaRPr>
          </a:p>
          <a:p>
            <a:pPr algn="just"/>
            <a:r>
              <a:rPr lang="es-ES" dirty="0">
                <a:solidFill>
                  <a:schemeClr val="tx1"/>
                </a:solidFill>
                <a:cs typeface="Times New Roman" pitchFamily="18" charset="0"/>
              </a:rPr>
              <a:t>MES – AÑO</a:t>
            </a:r>
            <a:endParaRPr lang="es-CL" dirty="0">
              <a:solidFill>
                <a:schemeClr val="tx1"/>
              </a:solidFill>
              <a:cs typeface="Times New Roman" pitchFamily="18" charset="0"/>
            </a:endParaRPr>
          </a:p>
          <a:p>
            <a:endParaRPr lang="es-CL" dirty="0">
              <a:solidFill>
                <a:schemeClr val="tx1"/>
              </a:solidFill>
              <a:latin typeface="Times New Roman" pitchFamily="18" charset="0"/>
              <a:cs typeface="Times New Roman" pitchFamily="18" charset="0"/>
            </a:endParaRPr>
          </a:p>
          <a:p>
            <a:endParaRPr lang="es-CL" dirty="0"/>
          </a:p>
        </p:txBody>
      </p:sp>
      <p:pic>
        <p:nvPicPr>
          <p:cNvPr id="8" name="3 Imagen" descr="UDLA-Universidad de Las Américas">
            <a:extLst>
              <a:ext uri="{FF2B5EF4-FFF2-40B4-BE49-F238E27FC236}">
                <a16:creationId xmlns:a16="http://schemas.microsoft.com/office/drawing/2014/main" id="{A62D861A-9FC9-4AFC-AFFA-D398DF0A045F}"/>
              </a:ext>
            </a:extLst>
          </p:cNvPr>
          <p:cNvPicPr/>
          <p:nvPr/>
        </p:nvPicPr>
        <p:blipFill>
          <a:blip r:embed="rId2" cstate="print"/>
          <a:srcRect/>
          <a:stretch>
            <a:fillRect/>
          </a:stretch>
        </p:blipFill>
        <p:spPr bwMode="auto">
          <a:xfrm>
            <a:off x="9052704" y="557783"/>
            <a:ext cx="2085975" cy="552450"/>
          </a:xfrm>
          <a:prstGeom prst="rect">
            <a:avLst/>
          </a:prstGeom>
          <a:noFill/>
          <a:ln w="9525">
            <a:noFill/>
            <a:miter lim="800000"/>
            <a:headEnd/>
            <a:tailEnd/>
          </a:ln>
        </p:spPr>
      </p:pic>
      <p:pic>
        <p:nvPicPr>
          <p:cNvPr id="9" name="Picture 2" descr="C:\Users\brasse\Desktop\documentos Púlsar\logos\UDLA - Logo Púlsar 5x10 cms-01.png">
            <a:extLst>
              <a:ext uri="{FF2B5EF4-FFF2-40B4-BE49-F238E27FC236}">
                <a16:creationId xmlns:a16="http://schemas.microsoft.com/office/drawing/2014/main" id="{485D8F04-C460-4F60-BED1-FFC8D7BBFB2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25548" y="4176295"/>
            <a:ext cx="2232019" cy="1116994"/>
          </a:xfrm>
          <a:prstGeom prst="rect">
            <a:avLst/>
          </a:prstGeom>
          <a:noFill/>
          <a:extLst>
            <a:ext uri="{909E8E84-426E-40DD-AFC4-6F175D3DCCD1}">
              <a14:hiddenFill xmlns:a14="http://schemas.microsoft.com/office/drawing/2010/main">
                <a:solidFill>
                  <a:srgbClr val="FFFFFF"/>
                </a:solidFill>
              </a14:hiddenFill>
            </a:ext>
          </a:extLst>
        </p:spPr>
      </p:pic>
      <p:sp>
        <p:nvSpPr>
          <p:cNvPr id="11" name="13 CuadroTexto">
            <a:extLst>
              <a:ext uri="{FF2B5EF4-FFF2-40B4-BE49-F238E27FC236}">
                <a16:creationId xmlns:a16="http://schemas.microsoft.com/office/drawing/2014/main" id="{59128F08-2FFB-49CE-8F13-593DE5AA1185}"/>
              </a:ext>
            </a:extLst>
          </p:cNvPr>
          <p:cNvSpPr txBox="1"/>
          <p:nvPr/>
        </p:nvSpPr>
        <p:spPr>
          <a:xfrm>
            <a:off x="5772755" y="3427179"/>
            <a:ext cx="4968552" cy="338554"/>
          </a:xfrm>
          <a:prstGeom prst="rect">
            <a:avLst/>
          </a:prstGeom>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L" sz="1600" dirty="0">
                <a:cs typeface="Times New Roman" pitchFamily="18" charset="0"/>
              </a:rPr>
              <a:t>Fuente “Arial” 20 pt. o “Times New </a:t>
            </a:r>
            <a:r>
              <a:rPr lang="es-CL" sz="1600" dirty="0" err="1">
                <a:cs typeface="Times New Roman" pitchFamily="18" charset="0"/>
              </a:rPr>
              <a:t>Roman</a:t>
            </a:r>
            <a:r>
              <a:rPr lang="es-CL" sz="1600" dirty="0">
                <a:cs typeface="Times New Roman" pitchFamily="18" charset="0"/>
              </a:rPr>
              <a:t>” 20 pt.</a:t>
            </a:r>
          </a:p>
        </p:txBody>
      </p:sp>
      <p:cxnSp>
        <p:nvCxnSpPr>
          <p:cNvPr id="12" name="12 Conector recto de flecha">
            <a:extLst>
              <a:ext uri="{FF2B5EF4-FFF2-40B4-BE49-F238E27FC236}">
                <a16:creationId xmlns:a16="http://schemas.microsoft.com/office/drawing/2014/main" id="{5C26F331-04AD-4B61-8DF0-D6E6300318B0}"/>
              </a:ext>
            </a:extLst>
          </p:cNvPr>
          <p:cNvCxnSpPr>
            <a:cxnSpLocks/>
          </p:cNvCxnSpPr>
          <p:nvPr/>
        </p:nvCxnSpPr>
        <p:spPr>
          <a:xfrm flipH="1">
            <a:off x="4727913" y="3689875"/>
            <a:ext cx="905256" cy="448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36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1</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7BC973BD-0978-457C-8010-4AEA0D7C7045}"/>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7970494D-D947-450C-B443-F3F53A250A5B}"/>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8B130819-47BA-4535-B4C2-1491ADB9C25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2</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0B6EA21E-F4E2-4C0C-A6A0-6A7EBBA31A88}"/>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88F85F45-735B-4D92-9816-7283C21C2F60}"/>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8E9DDB42-1917-458B-9CCE-ADA7E2289E4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11689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3</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AD997B43-779C-4219-A4B3-E429D75001A6}"/>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7B5C5938-E095-4C9E-A160-E5FAEF370205}"/>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3C2696E7-3A04-49FC-85BC-D7B3C6531DF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34227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4</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997BB573-8E68-479A-B188-F8338E489631}"/>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DE086508-0424-40B0-B369-253957BE31DB}"/>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2676A047-6E72-4C3E-B0B2-2FDCCAFC7B1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13579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5</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552B727E-C5D7-4BD2-8470-CDA0BE2726DC}"/>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1D5B8864-A1F5-4339-B0AE-8122F0FF35D0}"/>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3B0B7E0A-E5E4-4B03-B4EE-8FA17915584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376347"/>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6</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A0387FA0-7BEC-4311-B411-968A91B97F54}"/>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3DF465CD-3FDE-4255-9593-4B517FCC5A59}"/>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A8C2EAD1-A4FC-4AFB-A870-FDD3082E10F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38811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p:txBody>
          <a:bodyPr rtlCol="0"/>
          <a:lstStyle/>
          <a:p>
            <a:pPr rtl="0"/>
            <a:r>
              <a:rPr lang="es-ES" dirty="0"/>
              <a:t>Texto/imagen/tabla/gráfico</a:t>
            </a:r>
          </a:p>
          <a:p>
            <a:pPr rtl="0"/>
            <a:endParaRPr lang="es-ES" dirty="0"/>
          </a:p>
        </p:txBody>
      </p:sp>
      <p:sp>
        <p:nvSpPr>
          <p:cNvPr id="4" name="Elipse 3">
            <a:extLst>
              <a:ext uri="{FF2B5EF4-FFF2-40B4-BE49-F238E27FC236}">
                <a16:creationId xmlns:a16="http://schemas.microsoft.com/office/drawing/2014/main" id="{045818A1-666F-4119-8A8E-F159E0F82E89}"/>
              </a:ext>
            </a:extLst>
          </p:cNvPr>
          <p:cNvSpPr/>
          <p:nvPr/>
        </p:nvSpPr>
        <p:spPr>
          <a:xfrm>
            <a:off x="10896601" y="5290457"/>
            <a:ext cx="533400" cy="500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7</a:t>
            </a:r>
            <a:endParaRPr lang="es-CL" sz="1200" dirty="0"/>
          </a:p>
        </p:txBody>
      </p:sp>
      <p:pic>
        <p:nvPicPr>
          <p:cNvPr id="9" name="Gráfico 8" descr="Gato con relleno sólido">
            <a:extLst>
              <a:ext uri="{FF2B5EF4-FFF2-40B4-BE49-F238E27FC236}">
                <a16:creationId xmlns:a16="http://schemas.microsoft.com/office/drawing/2014/main" id="{5832889D-19B7-4A4B-99E8-DBCE7FCA2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278" y="6270172"/>
            <a:ext cx="482081" cy="482081"/>
          </a:xfrm>
          <a:prstGeom prst="rect">
            <a:avLst/>
          </a:prstGeom>
        </p:spPr>
      </p:pic>
      <p:pic>
        <p:nvPicPr>
          <p:cNvPr id="11" name="Gráfico 10" descr="Alteraciones y sastrería con relleno sólido">
            <a:extLst>
              <a:ext uri="{FF2B5EF4-FFF2-40B4-BE49-F238E27FC236}">
                <a16:creationId xmlns:a16="http://schemas.microsoft.com/office/drawing/2014/main" id="{D0D4A39C-8042-4412-8DD5-9104E4F3A8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37322" y="6270172"/>
            <a:ext cx="482400" cy="482400"/>
          </a:xfrm>
          <a:prstGeom prst="rect">
            <a:avLst/>
          </a:prstGeom>
        </p:spPr>
      </p:pic>
      <p:pic>
        <p:nvPicPr>
          <p:cNvPr id="8" name="3 Imagen" descr="UDLA-Universidad de Las Américas">
            <a:extLst>
              <a:ext uri="{FF2B5EF4-FFF2-40B4-BE49-F238E27FC236}">
                <a16:creationId xmlns:a16="http://schemas.microsoft.com/office/drawing/2014/main" id="{6EFD534F-AAF5-4E65-8B62-CA6778CCD72E}"/>
              </a:ext>
            </a:extLst>
          </p:cNvPr>
          <p:cNvPicPr/>
          <p:nvPr/>
        </p:nvPicPr>
        <p:blipFill>
          <a:blip r:embed="rId7" cstate="print"/>
          <a:srcRect/>
          <a:stretch>
            <a:fillRect/>
          </a:stretch>
        </p:blipFill>
        <p:spPr bwMode="auto">
          <a:xfrm>
            <a:off x="9052704" y="557783"/>
            <a:ext cx="2085975" cy="552450"/>
          </a:xfrm>
          <a:prstGeom prst="rect">
            <a:avLst/>
          </a:prstGeom>
          <a:noFill/>
          <a:ln w="9525">
            <a:noFill/>
            <a:miter lim="800000"/>
            <a:headEnd/>
            <a:tailEnd/>
          </a:ln>
        </p:spPr>
      </p:pic>
      <p:sp>
        <p:nvSpPr>
          <p:cNvPr id="12" name="1 Título">
            <a:extLst>
              <a:ext uri="{FF2B5EF4-FFF2-40B4-BE49-F238E27FC236}">
                <a16:creationId xmlns:a16="http://schemas.microsoft.com/office/drawing/2014/main" id="{DB1992EB-CCBE-489B-B17E-CACA156AD5F8}"/>
              </a:ext>
            </a:extLst>
          </p:cNvPr>
          <p:cNvSpPr>
            <a:spLocks noGrp="1"/>
          </p:cNvSpPr>
          <p:nvPr>
            <p:ph type="title"/>
          </p:nvPr>
        </p:nvSpPr>
        <p:spPr>
          <a:xfrm>
            <a:off x="1060704" y="557784"/>
            <a:ext cx="8668656" cy="704088"/>
          </a:xfrm>
        </p:spPr>
        <p:txBody>
          <a:bodyPr>
            <a:noAutofit/>
          </a:bodyPr>
          <a:lstStyle/>
          <a:p>
            <a:r>
              <a:rPr lang="es-MX" sz="4400" dirty="0">
                <a:cs typeface="Times New Roman" pitchFamily="18" charset="0"/>
              </a:rPr>
              <a:t>Título de la lámina</a:t>
            </a:r>
            <a:endParaRPr lang="es-CL" sz="2000" dirty="0">
              <a:cs typeface="Times New Roman" pitchFamily="18" charset="0"/>
            </a:endParaRPr>
          </a:p>
        </p:txBody>
      </p:sp>
      <p:pic>
        <p:nvPicPr>
          <p:cNvPr id="13" name="Picture 2" descr="C:\Users\brasse\Desktop\documentos Púlsar\logos\UDLA - Logo Púlsar 5x10 cms-01.png">
            <a:extLst>
              <a:ext uri="{FF2B5EF4-FFF2-40B4-BE49-F238E27FC236}">
                <a16:creationId xmlns:a16="http://schemas.microsoft.com/office/drawing/2014/main" id="{80A784E6-0B60-46FE-B5CE-51797DD271A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6566" y="5058888"/>
            <a:ext cx="2232019" cy="111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7744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afterEffect">
                                  <p:stCondLst>
                                    <p:cond delay="0"/>
                                  </p:stCondLst>
                                  <p:childTnLst>
                                    <p:animMotion origin="layout" path="M 3.33333E-6 4.44444E-6 L 0.86549 4.44444E-6 " pathEditMode="relative" rAng="0" ptsTypes="AA">
                                      <p:cBhvr>
                                        <p:cTn id="6" dur="20000" fill="hold"/>
                                        <p:tgtEl>
                                          <p:spTgt spid="9"/>
                                        </p:tgtEl>
                                        <p:attrNameLst>
                                          <p:attrName>ppt_x</p:attrName>
                                          <p:attrName>ppt_y</p:attrName>
                                        </p:attrNameLst>
                                      </p:cBhvr>
                                      <p:rCtr x="432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adrícula de rombos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46_TF03031015.potx" id="{212262FC-4018-4941-B652-2FDBD6CE81A8}" vid="{95DD5C8F-0A9C-4760-BF04-953D3CAD3F91}"/>
    </a:ext>
  </a:extLst>
</a:theme>
</file>

<file path=ppt/theme/theme2.xml><?xml version="1.0" encoding="utf-8"?>
<a:theme xmlns:a="http://schemas.openxmlformats.org/drawingml/2006/main" name="Tema de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empresarial con cuadrícula de rombos (panorámica)</Template>
  <TotalTime>133</TotalTime>
  <Words>555</Words>
  <Application>Microsoft Office PowerPoint</Application>
  <PresentationFormat>Panorámica</PresentationFormat>
  <Paragraphs>111</Paragraphs>
  <Slides>23</Slides>
  <Notes>20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Times New Roman</vt:lpstr>
      <vt:lpstr>Cuadrícula de rombos 16 X 9</vt:lpstr>
      <vt:lpstr>Formato PechaKucha</vt:lpstr>
      <vt:lpstr>Título de la presentación</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lámina</vt:lpstr>
      <vt:lpstr>Título de la presentación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del título</dc:title>
  <dc:creator>Alfonso Cristian Vega Bahamondes</dc:creator>
  <cp:lastModifiedBy>Alfonso Cristian Vega Bahamondes</cp:lastModifiedBy>
  <cp:revision>1</cp:revision>
  <dcterms:created xsi:type="dcterms:W3CDTF">2021-03-10T20:26:32Z</dcterms:created>
  <dcterms:modified xsi:type="dcterms:W3CDTF">2021-04-07T13:49:30Z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