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handoutMasterIdLst>
    <p:handoutMasterId r:id="rId26"/>
  </p:handoutMasterIdLst>
  <p:sldIdLst>
    <p:sldId id="285" r:id="rId2"/>
    <p:sldId id="281" r:id="rId3"/>
    <p:sldId id="257" r:id="rId4"/>
    <p:sldId id="283" r:id="rId5"/>
    <p:sldId id="284" r:id="rId6"/>
    <p:sldId id="286" r:id="rId7"/>
    <p:sldId id="287" r:id="rId8"/>
    <p:sldId id="288" r:id="rId9"/>
    <p:sldId id="289" r:id="rId10"/>
    <p:sldId id="290" r:id="rId11"/>
    <p:sldId id="291" r:id="rId12"/>
    <p:sldId id="292" r:id="rId13"/>
    <p:sldId id="293" r:id="rId14"/>
    <p:sldId id="294" r:id="rId15"/>
    <p:sldId id="295" r:id="rId16"/>
    <p:sldId id="296" r:id="rId17"/>
    <p:sldId id="297" r:id="rId18"/>
    <p:sldId id="298" r:id="rId19"/>
    <p:sldId id="299" r:id="rId20"/>
    <p:sldId id="300" r:id="rId21"/>
    <p:sldId id="301" r:id="rId22"/>
    <p:sldId id="302" r:id="rId23"/>
    <p:sldId id="304" r:id="rId24"/>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40"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599180-2620-4417-8EE4-B4E22E23E3D3}" v="97" dt="2021-04-07T13:49:10.087"/>
  </p1510:revLst>
</p1510:revInfo>
</file>

<file path=ppt/tableStyles.xml><?xml version="1.0" encoding="utf-8"?>
<a:tblStyleLst xmlns:a="http://schemas.openxmlformats.org/drawingml/2006/main" def="{BC89EF96-8CEA-46FF-86C4-4CE0E760980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706" autoAdjust="0"/>
  </p:normalViewPr>
  <p:slideViewPr>
    <p:cSldViewPr snapToGrid="0">
      <p:cViewPr varScale="1">
        <p:scale>
          <a:sx n="84" d="100"/>
          <a:sy n="84" d="100"/>
        </p:scale>
        <p:origin x="538" y="67"/>
      </p:cViewPr>
      <p:guideLst>
        <p:guide pos="3840"/>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72" d="100"/>
          <a:sy n="72" d="100"/>
        </p:scale>
        <p:origin x="4146"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fonso Cristian Vega Bahamondes" userId="52a0275e-3709-4dae-b3f5-7af5199257ce" providerId="ADAL" clId="{01599180-2620-4417-8EE4-B4E22E23E3D3}"/>
    <pc:docChg chg="undo custSel addSld delSld modSld">
      <pc:chgData name="Alfonso Cristian Vega Bahamondes" userId="52a0275e-3709-4dae-b3f5-7af5199257ce" providerId="ADAL" clId="{01599180-2620-4417-8EE4-B4E22E23E3D3}" dt="2021-04-07T13:49:10.087" v="1661"/>
      <pc:docMkLst>
        <pc:docMk/>
      </pc:docMkLst>
      <pc:sldChg chg="addSp delSp modSp mod">
        <pc:chgData name="Alfonso Cristian Vega Bahamondes" userId="52a0275e-3709-4dae-b3f5-7af5199257ce" providerId="ADAL" clId="{01599180-2620-4417-8EE4-B4E22E23E3D3}" dt="2021-04-07T03:03:04.047" v="1422" actId="1037"/>
        <pc:sldMkLst>
          <pc:docMk/>
          <pc:sldMk cId="3984617762" sldId="257"/>
        </pc:sldMkLst>
        <pc:spChg chg="del mod">
          <ac:chgData name="Alfonso Cristian Vega Bahamondes" userId="52a0275e-3709-4dae-b3f5-7af5199257ce" providerId="ADAL" clId="{01599180-2620-4417-8EE4-B4E22E23E3D3}" dt="2021-04-07T02:59:09.235" v="1324" actId="478"/>
          <ac:spMkLst>
            <pc:docMk/>
            <pc:sldMk cId="3984617762" sldId="257"/>
            <ac:spMk id="2" creationId="{00000000-0000-0000-0000-000000000000}"/>
          </ac:spMkLst>
        </pc:spChg>
        <pc:spChg chg="mod">
          <ac:chgData name="Alfonso Cristian Vega Bahamondes" userId="52a0275e-3709-4dae-b3f5-7af5199257ce" providerId="ADAL" clId="{01599180-2620-4417-8EE4-B4E22E23E3D3}" dt="2021-04-06T19:26:49.639" v="493" actId="20577"/>
          <ac:spMkLst>
            <pc:docMk/>
            <pc:sldMk cId="3984617762" sldId="257"/>
            <ac:spMk id="3" creationId="{00000000-0000-0000-0000-000000000000}"/>
          </ac:spMkLst>
        </pc:spChg>
        <pc:spChg chg="add del mod">
          <ac:chgData name="Alfonso Cristian Vega Bahamondes" userId="52a0275e-3709-4dae-b3f5-7af5199257ce" providerId="ADAL" clId="{01599180-2620-4417-8EE4-B4E22E23E3D3}" dt="2021-04-07T02:59:11.325" v="1325" actId="478"/>
          <ac:spMkLst>
            <pc:docMk/>
            <pc:sldMk cId="3984617762" sldId="257"/>
            <ac:spMk id="7" creationId="{2C4DD1C7-1BEA-4699-920F-865A47C9A5D6}"/>
          </ac:spMkLst>
        </pc:spChg>
        <pc:spChg chg="add mod">
          <ac:chgData name="Alfonso Cristian Vega Bahamondes" userId="52a0275e-3709-4dae-b3f5-7af5199257ce" providerId="ADAL" clId="{01599180-2620-4417-8EE4-B4E22E23E3D3}" dt="2021-04-07T02:59:27.451" v="1345" actId="20577"/>
          <ac:spMkLst>
            <pc:docMk/>
            <pc:sldMk cId="3984617762" sldId="257"/>
            <ac:spMk id="12" creationId="{7970494D-D947-450C-B443-F3F53A250A5B}"/>
          </ac:spMkLst>
        </pc:spChg>
        <pc:picChg chg="del">
          <ac:chgData name="Alfonso Cristian Vega Bahamondes" userId="52a0275e-3709-4dae-b3f5-7af5199257ce" providerId="ADAL" clId="{01599180-2620-4417-8EE4-B4E22E23E3D3}" dt="2021-04-07T02:56:19.280" v="1275" actId="478"/>
          <ac:picMkLst>
            <pc:docMk/>
            <pc:sldMk cId="3984617762" sldId="257"/>
            <ac:picMk id="5" creationId="{8EC09FC2-1723-4772-9B50-27003E3735EE}"/>
          </ac:picMkLst>
        </pc:picChg>
        <pc:picChg chg="add mod">
          <ac:chgData name="Alfonso Cristian Vega Bahamondes" userId="52a0275e-3709-4dae-b3f5-7af5199257ce" providerId="ADAL" clId="{01599180-2620-4417-8EE4-B4E22E23E3D3}" dt="2021-04-07T02:57:46.427" v="1301"/>
          <ac:picMkLst>
            <pc:docMk/>
            <pc:sldMk cId="3984617762" sldId="257"/>
            <ac:picMk id="8" creationId="{7BC973BD-0978-457C-8010-4AEA0D7C7045}"/>
          </ac:picMkLst>
        </pc:picChg>
        <pc:picChg chg="add mod">
          <ac:chgData name="Alfonso Cristian Vega Bahamondes" userId="52a0275e-3709-4dae-b3f5-7af5199257ce" providerId="ADAL" clId="{01599180-2620-4417-8EE4-B4E22E23E3D3}" dt="2021-04-07T03:03:04.047" v="1422" actId="1037"/>
          <ac:picMkLst>
            <pc:docMk/>
            <pc:sldMk cId="3984617762" sldId="257"/>
            <ac:picMk id="13" creationId="{8B130819-47BA-4535-B4C2-1491ADB9C259}"/>
          </ac:picMkLst>
        </pc:picChg>
      </pc:sldChg>
      <pc:sldChg chg="addSp delSp modSp mod">
        <pc:chgData name="Alfonso Cristian Vega Bahamondes" userId="52a0275e-3709-4dae-b3f5-7af5199257ce" providerId="ADAL" clId="{01599180-2620-4417-8EE4-B4E22E23E3D3}" dt="2021-04-07T13:49:01.160" v="1660" actId="1076"/>
        <pc:sldMkLst>
          <pc:docMk/>
          <pc:sldMk cId="2940324308" sldId="281"/>
        </pc:sldMkLst>
        <pc:spChg chg="del mod">
          <ac:chgData name="Alfonso Cristian Vega Bahamondes" userId="52a0275e-3709-4dae-b3f5-7af5199257ce" providerId="ADAL" clId="{01599180-2620-4417-8EE4-B4E22E23E3D3}" dt="2021-04-06T21:41:49.641" v="1265" actId="478"/>
          <ac:spMkLst>
            <pc:docMk/>
            <pc:sldMk cId="2940324308" sldId="281"/>
            <ac:spMk id="3" creationId="{00000000-0000-0000-0000-000000000000}"/>
          </ac:spMkLst>
        </pc:spChg>
        <pc:spChg chg="add del mod">
          <ac:chgData name="Alfonso Cristian Vega Bahamondes" userId="52a0275e-3709-4dae-b3f5-7af5199257ce" providerId="ADAL" clId="{01599180-2620-4417-8EE4-B4E22E23E3D3}" dt="2021-04-06T21:41:53.546" v="1267" actId="478"/>
          <ac:spMkLst>
            <pc:docMk/>
            <pc:sldMk cId="2940324308" sldId="281"/>
            <ac:spMk id="5" creationId="{267FE94F-40DA-4FEB-BD84-CC5501B02605}"/>
          </ac:spMkLst>
        </pc:spChg>
        <pc:spChg chg="mod">
          <ac:chgData name="Alfonso Cristian Vega Bahamondes" userId="52a0275e-3709-4dae-b3f5-7af5199257ce" providerId="ADAL" clId="{01599180-2620-4417-8EE4-B4E22E23E3D3}" dt="2021-04-07T03:04:35.088" v="1444" actId="403"/>
          <ac:spMkLst>
            <pc:docMk/>
            <pc:sldMk cId="2940324308" sldId="281"/>
            <ac:spMk id="6" creationId="{00000000-0000-0000-0000-000000000000}"/>
          </ac:spMkLst>
        </pc:spChg>
        <pc:spChg chg="add mod">
          <ac:chgData name="Alfonso Cristian Vega Bahamondes" userId="52a0275e-3709-4dae-b3f5-7af5199257ce" providerId="ADAL" clId="{01599180-2620-4417-8EE4-B4E22E23E3D3}" dt="2021-04-06T21:41:51.049" v="1266"/>
          <ac:spMkLst>
            <pc:docMk/>
            <pc:sldMk cId="2940324308" sldId="281"/>
            <ac:spMk id="10" creationId="{4799FCF6-DFA0-4E55-B1E5-E9899B1B5321}"/>
          </ac:spMkLst>
        </pc:spChg>
        <pc:spChg chg="add mod">
          <ac:chgData name="Alfonso Cristian Vega Bahamondes" userId="52a0275e-3709-4dae-b3f5-7af5199257ce" providerId="ADAL" clId="{01599180-2620-4417-8EE4-B4E22E23E3D3}" dt="2021-04-07T13:48:40.247" v="1656"/>
          <ac:spMkLst>
            <pc:docMk/>
            <pc:sldMk cId="2940324308" sldId="281"/>
            <ac:spMk id="11" creationId="{AA51DFAF-D1A7-4D2C-B769-C291A6C46C4F}"/>
          </ac:spMkLst>
        </pc:spChg>
        <pc:spChg chg="mod">
          <ac:chgData name="Alfonso Cristian Vega Bahamondes" userId="52a0275e-3709-4dae-b3f5-7af5199257ce" providerId="ADAL" clId="{01599180-2620-4417-8EE4-B4E22E23E3D3}" dt="2021-04-07T03:06:38.349" v="1453" actId="20577"/>
          <ac:spMkLst>
            <pc:docMk/>
            <pc:sldMk cId="2940324308" sldId="281"/>
            <ac:spMk id="14" creationId="{00000000-0000-0000-0000-000000000000}"/>
          </ac:spMkLst>
        </pc:spChg>
        <pc:picChg chg="del">
          <ac:chgData name="Alfonso Cristian Vega Bahamondes" userId="52a0275e-3709-4dae-b3f5-7af5199257ce" providerId="ADAL" clId="{01599180-2620-4417-8EE4-B4E22E23E3D3}" dt="2021-04-07T02:56:11.008" v="1273" actId="478"/>
          <ac:picMkLst>
            <pc:docMk/>
            <pc:sldMk cId="2940324308" sldId="281"/>
            <ac:picMk id="4" creationId="{00000000-0000-0000-0000-000000000000}"/>
          </ac:picMkLst>
        </pc:picChg>
        <pc:picChg chg="add mod">
          <ac:chgData name="Alfonso Cristian Vega Bahamondes" userId="52a0275e-3709-4dae-b3f5-7af5199257ce" providerId="ADAL" clId="{01599180-2620-4417-8EE4-B4E22E23E3D3}" dt="2021-04-07T02:57:44.984" v="1300"/>
          <ac:picMkLst>
            <pc:docMk/>
            <pc:sldMk cId="2940324308" sldId="281"/>
            <ac:picMk id="8" creationId="{2520ACE9-2657-4E37-BA07-A28F9E147FBE}"/>
          </ac:picMkLst>
        </pc:picChg>
        <pc:picChg chg="add mod">
          <ac:chgData name="Alfonso Cristian Vega Bahamondes" userId="52a0275e-3709-4dae-b3f5-7af5199257ce" providerId="ADAL" clId="{01599180-2620-4417-8EE4-B4E22E23E3D3}" dt="2021-04-07T02:58:26.591" v="1322"/>
          <ac:picMkLst>
            <pc:docMk/>
            <pc:sldMk cId="2940324308" sldId="281"/>
            <ac:picMk id="9" creationId="{3F9A3275-3BA7-4DF0-B015-C685957760CE}"/>
          </ac:picMkLst>
        </pc:picChg>
        <pc:picChg chg="del">
          <ac:chgData name="Alfonso Cristian Vega Bahamondes" userId="52a0275e-3709-4dae-b3f5-7af5199257ce" providerId="ADAL" clId="{01599180-2620-4417-8EE4-B4E22E23E3D3}" dt="2021-04-07T02:56:11.906" v="1274" actId="478"/>
          <ac:picMkLst>
            <pc:docMk/>
            <pc:sldMk cId="2940324308" sldId="281"/>
            <ac:picMk id="1026" creationId="{00000000-0000-0000-0000-000000000000}"/>
          </ac:picMkLst>
        </pc:picChg>
        <pc:cxnChg chg="add mod">
          <ac:chgData name="Alfonso Cristian Vega Bahamondes" userId="52a0275e-3709-4dae-b3f5-7af5199257ce" providerId="ADAL" clId="{01599180-2620-4417-8EE4-B4E22E23E3D3}" dt="2021-04-07T13:49:01.160" v="1660" actId="1076"/>
          <ac:cxnSpMkLst>
            <pc:docMk/>
            <pc:sldMk cId="2940324308" sldId="281"/>
            <ac:cxnSpMk id="12" creationId="{871FD59A-22E3-4744-AA5C-5B50A044641F}"/>
          </ac:cxnSpMkLst>
        </pc:cxnChg>
        <pc:cxnChg chg="mod">
          <ac:chgData name="Alfonso Cristian Vega Bahamondes" userId="52a0275e-3709-4dae-b3f5-7af5199257ce" providerId="ADAL" clId="{01599180-2620-4417-8EE4-B4E22E23E3D3}" dt="2021-04-06T19:11:38.070" v="118" actId="1036"/>
          <ac:cxnSpMkLst>
            <pc:docMk/>
            <pc:sldMk cId="2940324308" sldId="281"/>
            <ac:cxnSpMk id="13" creationId="{00000000-0000-0000-0000-000000000000}"/>
          </ac:cxnSpMkLst>
        </pc:cxnChg>
      </pc:sldChg>
      <pc:sldChg chg="del">
        <pc:chgData name="Alfonso Cristian Vega Bahamondes" userId="52a0275e-3709-4dae-b3f5-7af5199257ce" providerId="ADAL" clId="{01599180-2620-4417-8EE4-B4E22E23E3D3}" dt="2021-04-06T19:23:26.050" v="181" actId="47"/>
        <pc:sldMkLst>
          <pc:docMk/>
          <pc:sldMk cId="3391288912" sldId="282"/>
        </pc:sldMkLst>
      </pc:sldChg>
      <pc:sldChg chg="addSp delSp modSp mod">
        <pc:chgData name="Alfonso Cristian Vega Bahamondes" userId="52a0275e-3709-4dae-b3f5-7af5199257ce" providerId="ADAL" clId="{01599180-2620-4417-8EE4-B4E22E23E3D3}" dt="2021-04-07T03:03:15.535" v="1425"/>
        <pc:sldMkLst>
          <pc:docMk/>
          <pc:sldMk cId="2697116894" sldId="283"/>
        </pc:sldMkLst>
        <pc:spChg chg="del mod">
          <ac:chgData name="Alfonso Cristian Vega Bahamondes" userId="52a0275e-3709-4dae-b3f5-7af5199257ce" providerId="ADAL" clId="{01599180-2620-4417-8EE4-B4E22E23E3D3}" dt="2021-04-07T02:59:41.343" v="1346" actId="478"/>
          <ac:spMkLst>
            <pc:docMk/>
            <pc:sldMk cId="2697116894" sldId="283"/>
            <ac:spMk id="2" creationId="{00000000-0000-0000-0000-000000000000}"/>
          </ac:spMkLst>
        </pc:spChg>
        <pc:spChg chg="mod">
          <ac:chgData name="Alfonso Cristian Vega Bahamondes" userId="52a0275e-3709-4dae-b3f5-7af5199257ce" providerId="ADAL" clId="{01599180-2620-4417-8EE4-B4E22E23E3D3}" dt="2021-04-06T19:26:58.465" v="507" actId="20577"/>
          <ac:spMkLst>
            <pc:docMk/>
            <pc:sldMk cId="2697116894" sldId="283"/>
            <ac:spMk id="3" creationId="{00000000-0000-0000-0000-000000000000}"/>
          </ac:spMkLst>
        </pc:spChg>
        <pc:spChg chg="add del mod">
          <ac:chgData name="Alfonso Cristian Vega Bahamondes" userId="52a0275e-3709-4dae-b3f5-7af5199257ce" providerId="ADAL" clId="{01599180-2620-4417-8EE4-B4E22E23E3D3}" dt="2021-04-07T02:59:45.180" v="1347" actId="478"/>
          <ac:spMkLst>
            <pc:docMk/>
            <pc:sldMk cId="2697116894" sldId="283"/>
            <ac:spMk id="7" creationId="{9F597283-67F3-40F2-AC49-7A8084A72233}"/>
          </ac:spMkLst>
        </pc:spChg>
        <pc:spChg chg="add mod">
          <ac:chgData name="Alfonso Cristian Vega Bahamondes" userId="52a0275e-3709-4dae-b3f5-7af5199257ce" providerId="ADAL" clId="{01599180-2620-4417-8EE4-B4E22E23E3D3}" dt="2021-04-07T03:01:28.291" v="1384"/>
          <ac:spMkLst>
            <pc:docMk/>
            <pc:sldMk cId="2697116894" sldId="283"/>
            <ac:spMk id="12" creationId="{88F85F45-735B-4D92-9816-7283C21C2F60}"/>
          </ac:spMkLst>
        </pc:spChg>
        <pc:picChg chg="del">
          <ac:chgData name="Alfonso Cristian Vega Bahamondes" userId="52a0275e-3709-4dae-b3f5-7af5199257ce" providerId="ADAL" clId="{01599180-2620-4417-8EE4-B4E22E23E3D3}" dt="2021-04-07T02:56:21.859" v="1276" actId="478"/>
          <ac:picMkLst>
            <pc:docMk/>
            <pc:sldMk cId="2697116894" sldId="283"/>
            <ac:picMk id="5" creationId="{8EC09FC2-1723-4772-9B50-27003E3735EE}"/>
          </ac:picMkLst>
        </pc:picChg>
        <pc:picChg chg="add mod">
          <ac:chgData name="Alfonso Cristian Vega Bahamondes" userId="52a0275e-3709-4dae-b3f5-7af5199257ce" providerId="ADAL" clId="{01599180-2620-4417-8EE4-B4E22E23E3D3}" dt="2021-04-07T02:57:47.409" v="1302"/>
          <ac:picMkLst>
            <pc:docMk/>
            <pc:sldMk cId="2697116894" sldId="283"/>
            <ac:picMk id="8" creationId="{0B6EA21E-F4E2-4C0C-A6A0-6A7EBBA31A88}"/>
          </ac:picMkLst>
        </pc:picChg>
        <pc:picChg chg="add mod">
          <ac:chgData name="Alfonso Cristian Vega Bahamondes" userId="52a0275e-3709-4dae-b3f5-7af5199257ce" providerId="ADAL" clId="{01599180-2620-4417-8EE4-B4E22E23E3D3}" dt="2021-04-07T03:03:15.535" v="1425"/>
          <ac:picMkLst>
            <pc:docMk/>
            <pc:sldMk cId="2697116894" sldId="283"/>
            <ac:picMk id="13" creationId="{8E9DDB42-1917-458B-9CCE-ADA7E2289E4C}"/>
          </ac:picMkLst>
        </pc:picChg>
      </pc:sldChg>
      <pc:sldChg chg="addSp delSp modSp mod">
        <pc:chgData name="Alfonso Cristian Vega Bahamondes" userId="52a0275e-3709-4dae-b3f5-7af5199257ce" providerId="ADAL" clId="{01599180-2620-4417-8EE4-B4E22E23E3D3}" dt="2021-04-07T03:03:17.640" v="1426"/>
        <pc:sldMkLst>
          <pc:docMk/>
          <pc:sldMk cId="436342272" sldId="284"/>
        </pc:sldMkLst>
        <pc:spChg chg="del mod">
          <ac:chgData name="Alfonso Cristian Vega Bahamondes" userId="52a0275e-3709-4dae-b3f5-7af5199257ce" providerId="ADAL" clId="{01599180-2620-4417-8EE4-B4E22E23E3D3}" dt="2021-04-07T02:59:50.498" v="1348" actId="478"/>
          <ac:spMkLst>
            <pc:docMk/>
            <pc:sldMk cId="436342272" sldId="284"/>
            <ac:spMk id="2" creationId="{00000000-0000-0000-0000-000000000000}"/>
          </ac:spMkLst>
        </pc:spChg>
        <pc:spChg chg="mod">
          <ac:chgData name="Alfonso Cristian Vega Bahamondes" userId="52a0275e-3709-4dae-b3f5-7af5199257ce" providerId="ADAL" clId="{01599180-2620-4417-8EE4-B4E22E23E3D3}" dt="2021-04-06T19:27:06.256" v="521" actId="20577"/>
          <ac:spMkLst>
            <pc:docMk/>
            <pc:sldMk cId="436342272" sldId="284"/>
            <ac:spMk id="3" creationId="{00000000-0000-0000-0000-000000000000}"/>
          </ac:spMkLst>
        </pc:spChg>
        <pc:spChg chg="add del mod">
          <ac:chgData name="Alfonso Cristian Vega Bahamondes" userId="52a0275e-3709-4dae-b3f5-7af5199257ce" providerId="ADAL" clId="{01599180-2620-4417-8EE4-B4E22E23E3D3}" dt="2021-04-07T02:59:51.389" v="1349" actId="478"/>
          <ac:spMkLst>
            <pc:docMk/>
            <pc:sldMk cId="436342272" sldId="284"/>
            <ac:spMk id="7" creationId="{0FC8A98F-03A3-4F57-8FD8-6AE34D7A492E}"/>
          </ac:spMkLst>
        </pc:spChg>
        <pc:spChg chg="add mod">
          <ac:chgData name="Alfonso Cristian Vega Bahamondes" userId="52a0275e-3709-4dae-b3f5-7af5199257ce" providerId="ADAL" clId="{01599180-2620-4417-8EE4-B4E22E23E3D3}" dt="2021-04-07T03:01:29.994" v="1385"/>
          <ac:spMkLst>
            <pc:docMk/>
            <pc:sldMk cId="436342272" sldId="284"/>
            <ac:spMk id="12" creationId="{7B5C5938-E095-4C9E-A160-E5FAEF370205}"/>
          </ac:spMkLst>
        </pc:spChg>
        <pc:picChg chg="del">
          <ac:chgData name="Alfonso Cristian Vega Bahamondes" userId="52a0275e-3709-4dae-b3f5-7af5199257ce" providerId="ADAL" clId="{01599180-2620-4417-8EE4-B4E22E23E3D3}" dt="2021-04-07T02:56:24.300" v="1277" actId="478"/>
          <ac:picMkLst>
            <pc:docMk/>
            <pc:sldMk cId="436342272" sldId="284"/>
            <ac:picMk id="5" creationId="{8EC09FC2-1723-4772-9B50-27003E3735EE}"/>
          </ac:picMkLst>
        </pc:picChg>
        <pc:picChg chg="add mod">
          <ac:chgData name="Alfonso Cristian Vega Bahamondes" userId="52a0275e-3709-4dae-b3f5-7af5199257ce" providerId="ADAL" clId="{01599180-2620-4417-8EE4-B4E22E23E3D3}" dt="2021-04-07T02:57:48.352" v="1303"/>
          <ac:picMkLst>
            <pc:docMk/>
            <pc:sldMk cId="436342272" sldId="284"/>
            <ac:picMk id="8" creationId="{AD997B43-779C-4219-A4B3-E429D75001A6}"/>
          </ac:picMkLst>
        </pc:picChg>
        <pc:picChg chg="add mod">
          <ac:chgData name="Alfonso Cristian Vega Bahamondes" userId="52a0275e-3709-4dae-b3f5-7af5199257ce" providerId="ADAL" clId="{01599180-2620-4417-8EE4-B4E22E23E3D3}" dt="2021-04-07T03:03:17.640" v="1426"/>
          <ac:picMkLst>
            <pc:docMk/>
            <pc:sldMk cId="436342272" sldId="284"/>
            <ac:picMk id="13" creationId="{3C2696E7-3A04-49FC-85BC-D7B3C6531DF9}"/>
          </ac:picMkLst>
        </pc:picChg>
      </pc:sldChg>
      <pc:sldChg chg="addSp delSp modSp mod">
        <pc:chgData name="Alfonso Cristian Vega Bahamondes" userId="52a0275e-3709-4dae-b3f5-7af5199257ce" providerId="ADAL" clId="{01599180-2620-4417-8EE4-B4E22E23E3D3}" dt="2021-04-07T13:35:49.605" v="1654" actId="20577"/>
        <pc:sldMkLst>
          <pc:docMk/>
          <pc:sldMk cId="3329081900" sldId="285"/>
        </pc:sldMkLst>
        <pc:spChg chg="mod">
          <ac:chgData name="Alfonso Cristian Vega Bahamondes" userId="52a0275e-3709-4dae-b3f5-7af5199257ce" providerId="ADAL" clId="{01599180-2620-4417-8EE4-B4E22E23E3D3}" dt="2021-04-07T13:35:49.605" v="1654" actId="20577"/>
          <ac:spMkLst>
            <pc:docMk/>
            <pc:sldMk cId="3329081900" sldId="285"/>
            <ac:spMk id="3" creationId="{00000000-0000-0000-0000-000000000000}"/>
          </ac:spMkLst>
        </pc:spChg>
        <pc:spChg chg="mod">
          <ac:chgData name="Alfonso Cristian Vega Bahamondes" userId="52a0275e-3709-4dae-b3f5-7af5199257ce" providerId="ADAL" clId="{01599180-2620-4417-8EE4-B4E22E23E3D3}" dt="2021-04-06T21:42:25.707" v="1270" actId="207"/>
          <ac:spMkLst>
            <pc:docMk/>
            <pc:sldMk cId="3329081900" sldId="285"/>
            <ac:spMk id="6" creationId="{00000000-0000-0000-0000-000000000000}"/>
          </ac:spMkLst>
        </pc:spChg>
        <pc:picChg chg="del">
          <ac:chgData name="Alfonso Cristian Vega Bahamondes" userId="52a0275e-3709-4dae-b3f5-7af5199257ce" providerId="ADAL" clId="{01599180-2620-4417-8EE4-B4E22E23E3D3}" dt="2021-04-07T02:56:07.219" v="1271" actId="478"/>
          <ac:picMkLst>
            <pc:docMk/>
            <pc:sldMk cId="3329081900" sldId="285"/>
            <ac:picMk id="4" creationId="{00000000-0000-0000-0000-000000000000}"/>
          </ac:picMkLst>
        </pc:picChg>
        <pc:picChg chg="add mod">
          <ac:chgData name="Alfonso Cristian Vega Bahamondes" userId="52a0275e-3709-4dae-b3f5-7af5199257ce" providerId="ADAL" clId="{01599180-2620-4417-8EE4-B4E22E23E3D3}" dt="2021-04-07T02:57:43.232" v="1299"/>
          <ac:picMkLst>
            <pc:docMk/>
            <pc:sldMk cId="3329081900" sldId="285"/>
            <ac:picMk id="7" creationId="{6EF05B4B-D4E1-4D2A-917E-5E8B0737B22B}"/>
          </ac:picMkLst>
        </pc:picChg>
        <pc:picChg chg="add del mod">
          <ac:chgData name="Alfonso Cristian Vega Bahamondes" userId="52a0275e-3709-4dae-b3f5-7af5199257ce" providerId="ADAL" clId="{01599180-2620-4417-8EE4-B4E22E23E3D3}" dt="2021-04-07T03:03:12.094" v="1423" actId="478"/>
          <ac:picMkLst>
            <pc:docMk/>
            <pc:sldMk cId="3329081900" sldId="285"/>
            <ac:picMk id="8" creationId="{8A7175D6-321F-460C-9555-143CC656D539}"/>
          </ac:picMkLst>
        </pc:picChg>
        <pc:picChg chg="add mod">
          <ac:chgData name="Alfonso Cristian Vega Bahamondes" userId="52a0275e-3709-4dae-b3f5-7af5199257ce" providerId="ADAL" clId="{01599180-2620-4417-8EE4-B4E22E23E3D3}" dt="2021-04-07T03:03:12.618" v="1424"/>
          <ac:picMkLst>
            <pc:docMk/>
            <pc:sldMk cId="3329081900" sldId="285"/>
            <ac:picMk id="9" creationId="{49AED9B6-E2AD-42A4-AC90-C22DC1DB3258}"/>
          </ac:picMkLst>
        </pc:picChg>
        <pc:picChg chg="del">
          <ac:chgData name="Alfonso Cristian Vega Bahamondes" userId="52a0275e-3709-4dae-b3f5-7af5199257ce" providerId="ADAL" clId="{01599180-2620-4417-8EE4-B4E22E23E3D3}" dt="2021-04-07T02:56:08.844" v="1272" actId="478"/>
          <ac:picMkLst>
            <pc:docMk/>
            <pc:sldMk cId="3329081900" sldId="285"/>
            <ac:picMk id="1026" creationId="{00000000-0000-0000-0000-000000000000}"/>
          </ac:picMkLst>
        </pc:picChg>
      </pc:sldChg>
      <pc:sldChg chg="addSp delSp modSp mod">
        <pc:chgData name="Alfonso Cristian Vega Bahamondes" userId="52a0275e-3709-4dae-b3f5-7af5199257ce" providerId="ADAL" clId="{01599180-2620-4417-8EE4-B4E22E23E3D3}" dt="2021-04-07T03:03:19.036" v="1427"/>
        <pc:sldMkLst>
          <pc:docMk/>
          <pc:sldMk cId="593135798" sldId="286"/>
        </pc:sldMkLst>
        <pc:spChg chg="del mod">
          <ac:chgData name="Alfonso Cristian Vega Bahamondes" userId="52a0275e-3709-4dae-b3f5-7af5199257ce" providerId="ADAL" clId="{01599180-2620-4417-8EE4-B4E22E23E3D3}" dt="2021-04-07T02:59:54.904" v="1350" actId="478"/>
          <ac:spMkLst>
            <pc:docMk/>
            <pc:sldMk cId="593135798" sldId="286"/>
            <ac:spMk id="2" creationId="{00000000-0000-0000-0000-000000000000}"/>
          </ac:spMkLst>
        </pc:spChg>
        <pc:spChg chg="mod">
          <ac:chgData name="Alfonso Cristian Vega Bahamondes" userId="52a0275e-3709-4dae-b3f5-7af5199257ce" providerId="ADAL" clId="{01599180-2620-4417-8EE4-B4E22E23E3D3}" dt="2021-04-06T19:27:14.088" v="535" actId="20577"/>
          <ac:spMkLst>
            <pc:docMk/>
            <pc:sldMk cId="593135798" sldId="286"/>
            <ac:spMk id="3" creationId="{00000000-0000-0000-0000-000000000000}"/>
          </ac:spMkLst>
        </pc:spChg>
        <pc:spChg chg="add del mod">
          <ac:chgData name="Alfonso Cristian Vega Bahamondes" userId="52a0275e-3709-4dae-b3f5-7af5199257ce" providerId="ADAL" clId="{01599180-2620-4417-8EE4-B4E22E23E3D3}" dt="2021-04-07T02:59:56.407" v="1351" actId="478"/>
          <ac:spMkLst>
            <pc:docMk/>
            <pc:sldMk cId="593135798" sldId="286"/>
            <ac:spMk id="7" creationId="{66687FE7-6592-41F6-BB84-DD0FCF9DF860}"/>
          </ac:spMkLst>
        </pc:spChg>
        <pc:spChg chg="add mod">
          <ac:chgData name="Alfonso Cristian Vega Bahamondes" userId="52a0275e-3709-4dae-b3f5-7af5199257ce" providerId="ADAL" clId="{01599180-2620-4417-8EE4-B4E22E23E3D3}" dt="2021-04-07T03:01:32.194" v="1386"/>
          <ac:spMkLst>
            <pc:docMk/>
            <pc:sldMk cId="593135798" sldId="286"/>
            <ac:spMk id="12" creationId="{DE086508-0424-40B0-B369-253957BE31DB}"/>
          </ac:spMkLst>
        </pc:spChg>
        <pc:picChg chg="del">
          <ac:chgData name="Alfonso Cristian Vega Bahamondes" userId="52a0275e-3709-4dae-b3f5-7af5199257ce" providerId="ADAL" clId="{01599180-2620-4417-8EE4-B4E22E23E3D3}" dt="2021-04-07T02:56:26.356" v="1278" actId="478"/>
          <ac:picMkLst>
            <pc:docMk/>
            <pc:sldMk cId="593135798" sldId="286"/>
            <ac:picMk id="5" creationId="{8EC09FC2-1723-4772-9B50-27003E3735EE}"/>
          </ac:picMkLst>
        </pc:picChg>
        <pc:picChg chg="add mod">
          <ac:chgData name="Alfonso Cristian Vega Bahamondes" userId="52a0275e-3709-4dae-b3f5-7af5199257ce" providerId="ADAL" clId="{01599180-2620-4417-8EE4-B4E22E23E3D3}" dt="2021-04-07T02:57:50.548" v="1304"/>
          <ac:picMkLst>
            <pc:docMk/>
            <pc:sldMk cId="593135798" sldId="286"/>
            <ac:picMk id="8" creationId="{997BB573-8E68-479A-B188-F8338E489631}"/>
          </ac:picMkLst>
        </pc:picChg>
        <pc:picChg chg="add mod">
          <ac:chgData name="Alfonso Cristian Vega Bahamondes" userId="52a0275e-3709-4dae-b3f5-7af5199257ce" providerId="ADAL" clId="{01599180-2620-4417-8EE4-B4E22E23E3D3}" dt="2021-04-07T03:03:19.036" v="1427"/>
          <ac:picMkLst>
            <pc:docMk/>
            <pc:sldMk cId="593135798" sldId="286"/>
            <ac:picMk id="13" creationId="{2676A047-6E72-4C3E-B0B2-2FDCCAFC7B16}"/>
          </ac:picMkLst>
        </pc:picChg>
      </pc:sldChg>
      <pc:sldChg chg="addSp delSp modSp mod">
        <pc:chgData name="Alfonso Cristian Vega Bahamondes" userId="52a0275e-3709-4dae-b3f5-7af5199257ce" providerId="ADAL" clId="{01599180-2620-4417-8EE4-B4E22E23E3D3}" dt="2021-04-07T03:03:20.474" v="1428"/>
        <pc:sldMkLst>
          <pc:docMk/>
          <pc:sldMk cId="3402376347" sldId="287"/>
        </pc:sldMkLst>
        <pc:spChg chg="del mod">
          <ac:chgData name="Alfonso Cristian Vega Bahamondes" userId="52a0275e-3709-4dae-b3f5-7af5199257ce" providerId="ADAL" clId="{01599180-2620-4417-8EE4-B4E22E23E3D3}" dt="2021-04-07T03:00:00.679" v="1352" actId="478"/>
          <ac:spMkLst>
            <pc:docMk/>
            <pc:sldMk cId="3402376347" sldId="287"/>
            <ac:spMk id="2" creationId="{00000000-0000-0000-0000-000000000000}"/>
          </ac:spMkLst>
        </pc:spChg>
        <pc:spChg chg="mod">
          <ac:chgData name="Alfonso Cristian Vega Bahamondes" userId="52a0275e-3709-4dae-b3f5-7af5199257ce" providerId="ADAL" clId="{01599180-2620-4417-8EE4-B4E22E23E3D3}" dt="2021-04-06T19:27:23.152" v="549" actId="20577"/>
          <ac:spMkLst>
            <pc:docMk/>
            <pc:sldMk cId="3402376347" sldId="287"/>
            <ac:spMk id="3" creationId="{00000000-0000-0000-0000-000000000000}"/>
          </ac:spMkLst>
        </pc:spChg>
        <pc:spChg chg="add del mod">
          <ac:chgData name="Alfonso Cristian Vega Bahamondes" userId="52a0275e-3709-4dae-b3f5-7af5199257ce" providerId="ADAL" clId="{01599180-2620-4417-8EE4-B4E22E23E3D3}" dt="2021-04-07T03:00:04.652" v="1353" actId="478"/>
          <ac:spMkLst>
            <pc:docMk/>
            <pc:sldMk cId="3402376347" sldId="287"/>
            <ac:spMk id="7" creationId="{D400249C-9216-4F2D-B662-1FCA7B839DD4}"/>
          </ac:spMkLst>
        </pc:spChg>
        <pc:spChg chg="add mod">
          <ac:chgData name="Alfonso Cristian Vega Bahamondes" userId="52a0275e-3709-4dae-b3f5-7af5199257ce" providerId="ADAL" clId="{01599180-2620-4417-8EE4-B4E22E23E3D3}" dt="2021-04-07T03:01:33.876" v="1387"/>
          <ac:spMkLst>
            <pc:docMk/>
            <pc:sldMk cId="3402376347" sldId="287"/>
            <ac:spMk id="12" creationId="{1D5B8864-A1F5-4339-B0AE-8122F0FF35D0}"/>
          </ac:spMkLst>
        </pc:spChg>
        <pc:picChg chg="del">
          <ac:chgData name="Alfonso Cristian Vega Bahamondes" userId="52a0275e-3709-4dae-b3f5-7af5199257ce" providerId="ADAL" clId="{01599180-2620-4417-8EE4-B4E22E23E3D3}" dt="2021-04-07T02:56:29.007" v="1279" actId="478"/>
          <ac:picMkLst>
            <pc:docMk/>
            <pc:sldMk cId="3402376347" sldId="287"/>
            <ac:picMk id="5" creationId="{8EC09FC2-1723-4772-9B50-27003E3735EE}"/>
          </ac:picMkLst>
        </pc:picChg>
        <pc:picChg chg="add mod">
          <ac:chgData name="Alfonso Cristian Vega Bahamondes" userId="52a0275e-3709-4dae-b3f5-7af5199257ce" providerId="ADAL" clId="{01599180-2620-4417-8EE4-B4E22E23E3D3}" dt="2021-04-07T02:57:52.040" v="1305"/>
          <ac:picMkLst>
            <pc:docMk/>
            <pc:sldMk cId="3402376347" sldId="287"/>
            <ac:picMk id="8" creationId="{552B727E-C5D7-4BD2-8470-CDA0BE2726DC}"/>
          </ac:picMkLst>
        </pc:picChg>
        <pc:picChg chg="add mod">
          <ac:chgData name="Alfonso Cristian Vega Bahamondes" userId="52a0275e-3709-4dae-b3f5-7af5199257ce" providerId="ADAL" clId="{01599180-2620-4417-8EE4-B4E22E23E3D3}" dt="2021-04-07T03:03:20.474" v="1428"/>
          <ac:picMkLst>
            <pc:docMk/>
            <pc:sldMk cId="3402376347" sldId="287"/>
            <ac:picMk id="13" creationId="{3B0B7E0A-E5E4-4B03-B4EE-8FA179155840}"/>
          </ac:picMkLst>
        </pc:picChg>
      </pc:sldChg>
      <pc:sldChg chg="addSp delSp modSp mod">
        <pc:chgData name="Alfonso Cristian Vega Bahamondes" userId="52a0275e-3709-4dae-b3f5-7af5199257ce" providerId="ADAL" clId="{01599180-2620-4417-8EE4-B4E22E23E3D3}" dt="2021-04-07T03:03:21.496" v="1429"/>
        <pc:sldMkLst>
          <pc:docMk/>
          <pc:sldMk cId="2729388111" sldId="288"/>
        </pc:sldMkLst>
        <pc:spChg chg="del mod">
          <ac:chgData name="Alfonso Cristian Vega Bahamondes" userId="52a0275e-3709-4dae-b3f5-7af5199257ce" providerId="ADAL" clId="{01599180-2620-4417-8EE4-B4E22E23E3D3}" dt="2021-04-07T03:00:08.093" v="1354" actId="478"/>
          <ac:spMkLst>
            <pc:docMk/>
            <pc:sldMk cId="2729388111" sldId="288"/>
            <ac:spMk id="2" creationId="{00000000-0000-0000-0000-000000000000}"/>
          </ac:spMkLst>
        </pc:spChg>
        <pc:spChg chg="mod">
          <ac:chgData name="Alfonso Cristian Vega Bahamondes" userId="52a0275e-3709-4dae-b3f5-7af5199257ce" providerId="ADAL" clId="{01599180-2620-4417-8EE4-B4E22E23E3D3}" dt="2021-04-06T19:27:30.584" v="563" actId="20577"/>
          <ac:spMkLst>
            <pc:docMk/>
            <pc:sldMk cId="2729388111" sldId="288"/>
            <ac:spMk id="3" creationId="{00000000-0000-0000-0000-000000000000}"/>
          </ac:spMkLst>
        </pc:spChg>
        <pc:spChg chg="add del mod">
          <ac:chgData name="Alfonso Cristian Vega Bahamondes" userId="52a0275e-3709-4dae-b3f5-7af5199257ce" providerId="ADAL" clId="{01599180-2620-4417-8EE4-B4E22E23E3D3}" dt="2021-04-07T03:00:10.499" v="1355" actId="478"/>
          <ac:spMkLst>
            <pc:docMk/>
            <pc:sldMk cId="2729388111" sldId="288"/>
            <ac:spMk id="7" creationId="{AEFA0F16-AABB-48E2-B8E9-F677EA7FA714}"/>
          </ac:spMkLst>
        </pc:spChg>
        <pc:spChg chg="del">
          <ac:chgData name="Alfonso Cristian Vega Bahamondes" userId="52a0275e-3709-4dae-b3f5-7af5199257ce" providerId="ADAL" clId="{01599180-2620-4417-8EE4-B4E22E23E3D3}" dt="2021-04-06T19:22:03.646" v="165" actId="478"/>
          <ac:spMkLst>
            <pc:docMk/>
            <pc:sldMk cId="2729388111" sldId="288"/>
            <ac:spMk id="10" creationId="{976244FB-2D76-4034-B697-E1B8742520DE}"/>
          </ac:spMkLst>
        </pc:spChg>
        <pc:spChg chg="add mod">
          <ac:chgData name="Alfonso Cristian Vega Bahamondes" userId="52a0275e-3709-4dae-b3f5-7af5199257ce" providerId="ADAL" clId="{01599180-2620-4417-8EE4-B4E22E23E3D3}" dt="2021-04-07T03:01:34.977" v="1388"/>
          <ac:spMkLst>
            <pc:docMk/>
            <pc:sldMk cId="2729388111" sldId="288"/>
            <ac:spMk id="12" creationId="{3DF465CD-3FDE-4255-9593-4B517FCC5A59}"/>
          </ac:spMkLst>
        </pc:spChg>
        <pc:picChg chg="del">
          <ac:chgData name="Alfonso Cristian Vega Bahamondes" userId="52a0275e-3709-4dae-b3f5-7af5199257ce" providerId="ADAL" clId="{01599180-2620-4417-8EE4-B4E22E23E3D3}" dt="2021-04-07T02:56:30.617" v="1280" actId="478"/>
          <ac:picMkLst>
            <pc:docMk/>
            <pc:sldMk cId="2729388111" sldId="288"/>
            <ac:picMk id="5" creationId="{8EC09FC2-1723-4772-9B50-27003E3735EE}"/>
          </ac:picMkLst>
        </pc:picChg>
        <pc:picChg chg="add mod">
          <ac:chgData name="Alfonso Cristian Vega Bahamondes" userId="52a0275e-3709-4dae-b3f5-7af5199257ce" providerId="ADAL" clId="{01599180-2620-4417-8EE4-B4E22E23E3D3}" dt="2021-04-07T02:57:53.373" v="1306"/>
          <ac:picMkLst>
            <pc:docMk/>
            <pc:sldMk cId="2729388111" sldId="288"/>
            <ac:picMk id="8" creationId="{A0387FA0-7BEC-4311-B411-968A91B97F54}"/>
          </ac:picMkLst>
        </pc:picChg>
        <pc:picChg chg="add mod">
          <ac:chgData name="Alfonso Cristian Vega Bahamondes" userId="52a0275e-3709-4dae-b3f5-7af5199257ce" providerId="ADAL" clId="{01599180-2620-4417-8EE4-B4E22E23E3D3}" dt="2021-04-07T03:03:21.496" v="1429"/>
          <ac:picMkLst>
            <pc:docMk/>
            <pc:sldMk cId="2729388111" sldId="288"/>
            <ac:picMk id="13" creationId="{A8C2EAD1-A4FC-4AFB-A870-FDD3082E10F9}"/>
          </ac:picMkLst>
        </pc:picChg>
      </pc:sldChg>
      <pc:sldChg chg="addSp delSp modSp mod">
        <pc:chgData name="Alfonso Cristian Vega Bahamondes" userId="52a0275e-3709-4dae-b3f5-7af5199257ce" providerId="ADAL" clId="{01599180-2620-4417-8EE4-B4E22E23E3D3}" dt="2021-04-07T03:03:23.029" v="1430"/>
        <pc:sldMkLst>
          <pc:docMk/>
          <pc:sldMk cId="357877445" sldId="289"/>
        </pc:sldMkLst>
        <pc:spChg chg="del mod">
          <ac:chgData name="Alfonso Cristian Vega Bahamondes" userId="52a0275e-3709-4dae-b3f5-7af5199257ce" providerId="ADAL" clId="{01599180-2620-4417-8EE4-B4E22E23E3D3}" dt="2021-04-07T03:00:14.157" v="1356" actId="478"/>
          <ac:spMkLst>
            <pc:docMk/>
            <pc:sldMk cId="357877445" sldId="289"/>
            <ac:spMk id="2" creationId="{00000000-0000-0000-0000-000000000000}"/>
          </ac:spMkLst>
        </pc:spChg>
        <pc:spChg chg="mod">
          <ac:chgData name="Alfonso Cristian Vega Bahamondes" userId="52a0275e-3709-4dae-b3f5-7af5199257ce" providerId="ADAL" clId="{01599180-2620-4417-8EE4-B4E22E23E3D3}" dt="2021-04-06T19:27:39.751" v="577" actId="20577"/>
          <ac:spMkLst>
            <pc:docMk/>
            <pc:sldMk cId="357877445" sldId="289"/>
            <ac:spMk id="3" creationId="{00000000-0000-0000-0000-000000000000}"/>
          </ac:spMkLst>
        </pc:spChg>
        <pc:spChg chg="add del mod">
          <ac:chgData name="Alfonso Cristian Vega Bahamondes" userId="52a0275e-3709-4dae-b3f5-7af5199257ce" providerId="ADAL" clId="{01599180-2620-4417-8EE4-B4E22E23E3D3}" dt="2021-04-07T03:00:15.155" v="1357" actId="478"/>
          <ac:spMkLst>
            <pc:docMk/>
            <pc:sldMk cId="357877445" sldId="289"/>
            <ac:spMk id="7" creationId="{B5ABF3D0-03B1-4F67-9B27-46C802AAECE5}"/>
          </ac:spMkLst>
        </pc:spChg>
        <pc:spChg chg="del">
          <ac:chgData name="Alfonso Cristian Vega Bahamondes" userId="52a0275e-3709-4dae-b3f5-7af5199257ce" providerId="ADAL" clId="{01599180-2620-4417-8EE4-B4E22E23E3D3}" dt="2021-04-06T19:22:07.545" v="166" actId="478"/>
          <ac:spMkLst>
            <pc:docMk/>
            <pc:sldMk cId="357877445" sldId="289"/>
            <ac:spMk id="10" creationId="{976244FB-2D76-4034-B697-E1B8742520DE}"/>
          </ac:spMkLst>
        </pc:spChg>
        <pc:spChg chg="add mod">
          <ac:chgData name="Alfonso Cristian Vega Bahamondes" userId="52a0275e-3709-4dae-b3f5-7af5199257ce" providerId="ADAL" clId="{01599180-2620-4417-8EE4-B4E22E23E3D3}" dt="2021-04-07T03:01:36.498" v="1389"/>
          <ac:spMkLst>
            <pc:docMk/>
            <pc:sldMk cId="357877445" sldId="289"/>
            <ac:spMk id="12" creationId="{DB1992EB-CCBE-489B-B17E-CACA156AD5F8}"/>
          </ac:spMkLst>
        </pc:spChg>
        <pc:picChg chg="del">
          <ac:chgData name="Alfonso Cristian Vega Bahamondes" userId="52a0275e-3709-4dae-b3f5-7af5199257ce" providerId="ADAL" clId="{01599180-2620-4417-8EE4-B4E22E23E3D3}" dt="2021-04-07T02:56:32.836" v="1281" actId="478"/>
          <ac:picMkLst>
            <pc:docMk/>
            <pc:sldMk cId="357877445" sldId="289"/>
            <ac:picMk id="5" creationId="{8EC09FC2-1723-4772-9B50-27003E3735EE}"/>
          </ac:picMkLst>
        </pc:picChg>
        <pc:picChg chg="add mod">
          <ac:chgData name="Alfonso Cristian Vega Bahamondes" userId="52a0275e-3709-4dae-b3f5-7af5199257ce" providerId="ADAL" clId="{01599180-2620-4417-8EE4-B4E22E23E3D3}" dt="2021-04-07T02:57:54.877" v="1307"/>
          <ac:picMkLst>
            <pc:docMk/>
            <pc:sldMk cId="357877445" sldId="289"/>
            <ac:picMk id="8" creationId="{6EFD534F-AAF5-4E65-8B62-CA6778CCD72E}"/>
          </ac:picMkLst>
        </pc:picChg>
        <pc:picChg chg="add mod">
          <ac:chgData name="Alfonso Cristian Vega Bahamondes" userId="52a0275e-3709-4dae-b3f5-7af5199257ce" providerId="ADAL" clId="{01599180-2620-4417-8EE4-B4E22E23E3D3}" dt="2021-04-07T03:03:23.029" v="1430"/>
          <ac:picMkLst>
            <pc:docMk/>
            <pc:sldMk cId="357877445" sldId="289"/>
            <ac:picMk id="13" creationId="{80A784E6-0B60-46FE-B5CE-51797DD271A8}"/>
          </ac:picMkLst>
        </pc:picChg>
      </pc:sldChg>
      <pc:sldChg chg="addSp delSp modSp mod">
        <pc:chgData name="Alfonso Cristian Vega Bahamondes" userId="52a0275e-3709-4dae-b3f5-7af5199257ce" providerId="ADAL" clId="{01599180-2620-4417-8EE4-B4E22E23E3D3}" dt="2021-04-07T03:03:24.307" v="1431"/>
        <pc:sldMkLst>
          <pc:docMk/>
          <pc:sldMk cId="3216787980" sldId="290"/>
        </pc:sldMkLst>
        <pc:spChg chg="del mod">
          <ac:chgData name="Alfonso Cristian Vega Bahamondes" userId="52a0275e-3709-4dae-b3f5-7af5199257ce" providerId="ADAL" clId="{01599180-2620-4417-8EE4-B4E22E23E3D3}" dt="2021-04-07T03:00:18.358" v="1358" actId="478"/>
          <ac:spMkLst>
            <pc:docMk/>
            <pc:sldMk cId="3216787980" sldId="290"/>
            <ac:spMk id="2" creationId="{00000000-0000-0000-0000-000000000000}"/>
          </ac:spMkLst>
        </pc:spChg>
        <pc:spChg chg="mod">
          <ac:chgData name="Alfonso Cristian Vega Bahamondes" userId="52a0275e-3709-4dae-b3f5-7af5199257ce" providerId="ADAL" clId="{01599180-2620-4417-8EE4-B4E22E23E3D3}" dt="2021-04-06T19:27:48.048" v="591" actId="20577"/>
          <ac:spMkLst>
            <pc:docMk/>
            <pc:sldMk cId="3216787980" sldId="290"/>
            <ac:spMk id="3" creationId="{00000000-0000-0000-0000-000000000000}"/>
          </ac:spMkLst>
        </pc:spChg>
        <pc:spChg chg="add del mod">
          <ac:chgData name="Alfonso Cristian Vega Bahamondes" userId="52a0275e-3709-4dae-b3f5-7af5199257ce" providerId="ADAL" clId="{01599180-2620-4417-8EE4-B4E22E23E3D3}" dt="2021-04-07T03:00:19.082" v="1359" actId="478"/>
          <ac:spMkLst>
            <pc:docMk/>
            <pc:sldMk cId="3216787980" sldId="290"/>
            <ac:spMk id="7" creationId="{983C77F9-F909-4717-A0A5-65F03E54C989}"/>
          </ac:spMkLst>
        </pc:spChg>
        <pc:spChg chg="del">
          <ac:chgData name="Alfonso Cristian Vega Bahamondes" userId="52a0275e-3709-4dae-b3f5-7af5199257ce" providerId="ADAL" clId="{01599180-2620-4417-8EE4-B4E22E23E3D3}" dt="2021-04-06T19:22:13.383" v="167" actId="478"/>
          <ac:spMkLst>
            <pc:docMk/>
            <pc:sldMk cId="3216787980" sldId="290"/>
            <ac:spMk id="10" creationId="{976244FB-2D76-4034-B697-E1B8742520DE}"/>
          </ac:spMkLst>
        </pc:spChg>
        <pc:spChg chg="add mod">
          <ac:chgData name="Alfonso Cristian Vega Bahamondes" userId="52a0275e-3709-4dae-b3f5-7af5199257ce" providerId="ADAL" clId="{01599180-2620-4417-8EE4-B4E22E23E3D3}" dt="2021-04-07T03:01:37.588" v="1390"/>
          <ac:spMkLst>
            <pc:docMk/>
            <pc:sldMk cId="3216787980" sldId="290"/>
            <ac:spMk id="12" creationId="{E2FA5465-B4A6-424B-ACDB-95F54C987F1A}"/>
          </ac:spMkLst>
        </pc:spChg>
        <pc:picChg chg="del">
          <ac:chgData name="Alfonso Cristian Vega Bahamondes" userId="52a0275e-3709-4dae-b3f5-7af5199257ce" providerId="ADAL" clId="{01599180-2620-4417-8EE4-B4E22E23E3D3}" dt="2021-04-07T02:56:35.542" v="1282" actId="478"/>
          <ac:picMkLst>
            <pc:docMk/>
            <pc:sldMk cId="3216787980" sldId="290"/>
            <ac:picMk id="5" creationId="{8EC09FC2-1723-4772-9B50-27003E3735EE}"/>
          </ac:picMkLst>
        </pc:picChg>
        <pc:picChg chg="add mod">
          <ac:chgData name="Alfonso Cristian Vega Bahamondes" userId="52a0275e-3709-4dae-b3f5-7af5199257ce" providerId="ADAL" clId="{01599180-2620-4417-8EE4-B4E22E23E3D3}" dt="2021-04-07T02:57:55.755" v="1308"/>
          <ac:picMkLst>
            <pc:docMk/>
            <pc:sldMk cId="3216787980" sldId="290"/>
            <ac:picMk id="8" creationId="{7946826C-C90D-4D97-8EBD-99A323DC742C}"/>
          </ac:picMkLst>
        </pc:picChg>
        <pc:picChg chg="add mod">
          <ac:chgData name="Alfonso Cristian Vega Bahamondes" userId="52a0275e-3709-4dae-b3f5-7af5199257ce" providerId="ADAL" clId="{01599180-2620-4417-8EE4-B4E22E23E3D3}" dt="2021-04-07T03:03:24.307" v="1431"/>
          <ac:picMkLst>
            <pc:docMk/>
            <pc:sldMk cId="3216787980" sldId="290"/>
            <ac:picMk id="13" creationId="{DCB8E565-3CB7-490D-8E6B-665B4AF1952E}"/>
          </ac:picMkLst>
        </pc:picChg>
      </pc:sldChg>
      <pc:sldChg chg="addSp delSp modSp mod">
        <pc:chgData name="Alfonso Cristian Vega Bahamondes" userId="52a0275e-3709-4dae-b3f5-7af5199257ce" providerId="ADAL" clId="{01599180-2620-4417-8EE4-B4E22E23E3D3}" dt="2021-04-07T03:03:25.855" v="1432"/>
        <pc:sldMkLst>
          <pc:docMk/>
          <pc:sldMk cId="48266190" sldId="291"/>
        </pc:sldMkLst>
        <pc:spChg chg="del mod">
          <ac:chgData name="Alfonso Cristian Vega Bahamondes" userId="52a0275e-3709-4dae-b3f5-7af5199257ce" providerId="ADAL" clId="{01599180-2620-4417-8EE4-B4E22E23E3D3}" dt="2021-04-07T03:00:22.215" v="1360" actId="478"/>
          <ac:spMkLst>
            <pc:docMk/>
            <pc:sldMk cId="48266190" sldId="291"/>
            <ac:spMk id="2" creationId="{00000000-0000-0000-0000-000000000000}"/>
          </ac:spMkLst>
        </pc:spChg>
        <pc:spChg chg="mod">
          <ac:chgData name="Alfonso Cristian Vega Bahamondes" userId="52a0275e-3709-4dae-b3f5-7af5199257ce" providerId="ADAL" clId="{01599180-2620-4417-8EE4-B4E22E23E3D3}" dt="2021-04-06T19:27:55.504" v="605" actId="20577"/>
          <ac:spMkLst>
            <pc:docMk/>
            <pc:sldMk cId="48266190" sldId="291"/>
            <ac:spMk id="3" creationId="{00000000-0000-0000-0000-000000000000}"/>
          </ac:spMkLst>
        </pc:spChg>
        <pc:spChg chg="add del mod">
          <ac:chgData name="Alfonso Cristian Vega Bahamondes" userId="52a0275e-3709-4dae-b3f5-7af5199257ce" providerId="ADAL" clId="{01599180-2620-4417-8EE4-B4E22E23E3D3}" dt="2021-04-07T03:00:23.054" v="1361" actId="478"/>
          <ac:spMkLst>
            <pc:docMk/>
            <pc:sldMk cId="48266190" sldId="291"/>
            <ac:spMk id="7" creationId="{3F0CEA11-6C6D-46A5-B599-902BE657A1F2}"/>
          </ac:spMkLst>
        </pc:spChg>
        <pc:spChg chg="del">
          <ac:chgData name="Alfonso Cristian Vega Bahamondes" userId="52a0275e-3709-4dae-b3f5-7af5199257ce" providerId="ADAL" clId="{01599180-2620-4417-8EE4-B4E22E23E3D3}" dt="2021-04-06T19:22:17.248" v="168" actId="478"/>
          <ac:spMkLst>
            <pc:docMk/>
            <pc:sldMk cId="48266190" sldId="291"/>
            <ac:spMk id="10" creationId="{976244FB-2D76-4034-B697-E1B8742520DE}"/>
          </ac:spMkLst>
        </pc:spChg>
        <pc:spChg chg="add mod">
          <ac:chgData name="Alfonso Cristian Vega Bahamondes" userId="52a0275e-3709-4dae-b3f5-7af5199257ce" providerId="ADAL" clId="{01599180-2620-4417-8EE4-B4E22E23E3D3}" dt="2021-04-07T03:01:39.135" v="1391"/>
          <ac:spMkLst>
            <pc:docMk/>
            <pc:sldMk cId="48266190" sldId="291"/>
            <ac:spMk id="12" creationId="{97C213AD-8FA0-4C21-89FA-20115015A40C}"/>
          </ac:spMkLst>
        </pc:spChg>
        <pc:picChg chg="del">
          <ac:chgData name="Alfonso Cristian Vega Bahamondes" userId="52a0275e-3709-4dae-b3f5-7af5199257ce" providerId="ADAL" clId="{01599180-2620-4417-8EE4-B4E22E23E3D3}" dt="2021-04-07T02:56:37.316" v="1283" actId="478"/>
          <ac:picMkLst>
            <pc:docMk/>
            <pc:sldMk cId="48266190" sldId="291"/>
            <ac:picMk id="5" creationId="{8EC09FC2-1723-4772-9B50-27003E3735EE}"/>
          </ac:picMkLst>
        </pc:picChg>
        <pc:picChg chg="add mod">
          <ac:chgData name="Alfonso Cristian Vega Bahamondes" userId="52a0275e-3709-4dae-b3f5-7af5199257ce" providerId="ADAL" clId="{01599180-2620-4417-8EE4-B4E22E23E3D3}" dt="2021-04-07T02:57:57.433" v="1309"/>
          <ac:picMkLst>
            <pc:docMk/>
            <pc:sldMk cId="48266190" sldId="291"/>
            <ac:picMk id="8" creationId="{E76FA5A6-A5CA-4EA5-8559-6DCAF7F1B442}"/>
          </ac:picMkLst>
        </pc:picChg>
        <pc:picChg chg="add mod">
          <ac:chgData name="Alfonso Cristian Vega Bahamondes" userId="52a0275e-3709-4dae-b3f5-7af5199257ce" providerId="ADAL" clId="{01599180-2620-4417-8EE4-B4E22E23E3D3}" dt="2021-04-07T03:03:25.855" v="1432"/>
          <ac:picMkLst>
            <pc:docMk/>
            <pc:sldMk cId="48266190" sldId="291"/>
            <ac:picMk id="13" creationId="{8A9AC9C3-7DCA-4944-8528-968E8D43EC3C}"/>
          </ac:picMkLst>
        </pc:picChg>
      </pc:sldChg>
      <pc:sldChg chg="addSp delSp modSp mod">
        <pc:chgData name="Alfonso Cristian Vega Bahamondes" userId="52a0275e-3709-4dae-b3f5-7af5199257ce" providerId="ADAL" clId="{01599180-2620-4417-8EE4-B4E22E23E3D3}" dt="2021-04-07T03:03:27.062" v="1433"/>
        <pc:sldMkLst>
          <pc:docMk/>
          <pc:sldMk cId="3926861425" sldId="292"/>
        </pc:sldMkLst>
        <pc:spChg chg="del mod">
          <ac:chgData name="Alfonso Cristian Vega Bahamondes" userId="52a0275e-3709-4dae-b3f5-7af5199257ce" providerId="ADAL" clId="{01599180-2620-4417-8EE4-B4E22E23E3D3}" dt="2021-04-07T03:00:25.799" v="1362" actId="478"/>
          <ac:spMkLst>
            <pc:docMk/>
            <pc:sldMk cId="3926861425" sldId="292"/>
            <ac:spMk id="2" creationId="{00000000-0000-0000-0000-000000000000}"/>
          </ac:spMkLst>
        </pc:spChg>
        <pc:spChg chg="mod">
          <ac:chgData name="Alfonso Cristian Vega Bahamondes" userId="52a0275e-3709-4dae-b3f5-7af5199257ce" providerId="ADAL" clId="{01599180-2620-4417-8EE4-B4E22E23E3D3}" dt="2021-04-06T19:28:07.663" v="619" actId="20577"/>
          <ac:spMkLst>
            <pc:docMk/>
            <pc:sldMk cId="3926861425" sldId="292"/>
            <ac:spMk id="3" creationId="{00000000-0000-0000-0000-000000000000}"/>
          </ac:spMkLst>
        </pc:spChg>
        <pc:spChg chg="add del mod">
          <ac:chgData name="Alfonso Cristian Vega Bahamondes" userId="52a0275e-3709-4dae-b3f5-7af5199257ce" providerId="ADAL" clId="{01599180-2620-4417-8EE4-B4E22E23E3D3}" dt="2021-04-07T03:00:27.903" v="1363" actId="478"/>
          <ac:spMkLst>
            <pc:docMk/>
            <pc:sldMk cId="3926861425" sldId="292"/>
            <ac:spMk id="7" creationId="{6C838859-89A1-47A8-9621-7441DA613BCA}"/>
          </ac:spMkLst>
        </pc:spChg>
        <pc:spChg chg="del">
          <ac:chgData name="Alfonso Cristian Vega Bahamondes" userId="52a0275e-3709-4dae-b3f5-7af5199257ce" providerId="ADAL" clId="{01599180-2620-4417-8EE4-B4E22E23E3D3}" dt="2021-04-06T19:22:21.096" v="169" actId="478"/>
          <ac:spMkLst>
            <pc:docMk/>
            <pc:sldMk cId="3926861425" sldId="292"/>
            <ac:spMk id="10" creationId="{976244FB-2D76-4034-B697-E1B8742520DE}"/>
          </ac:spMkLst>
        </pc:spChg>
        <pc:spChg chg="add mod">
          <ac:chgData name="Alfonso Cristian Vega Bahamondes" userId="52a0275e-3709-4dae-b3f5-7af5199257ce" providerId="ADAL" clId="{01599180-2620-4417-8EE4-B4E22E23E3D3}" dt="2021-04-07T03:01:40.305" v="1392"/>
          <ac:spMkLst>
            <pc:docMk/>
            <pc:sldMk cId="3926861425" sldId="292"/>
            <ac:spMk id="12" creationId="{385A0E03-8375-4889-B24B-3C21DE06C5E3}"/>
          </ac:spMkLst>
        </pc:spChg>
        <pc:picChg chg="del">
          <ac:chgData name="Alfonso Cristian Vega Bahamondes" userId="52a0275e-3709-4dae-b3f5-7af5199257ce" providerId="ADAL" clId="{01599180-2620-4417-8EE4-B4E22E23E3D3}" dt="2021-04-07T02:56:39.845" v="1284" actId="478"/>
          <ac:picMkLst>
            <pc:docMk/>
            <pc:sldMk cId="3926861425" sldId="292"/>
            <ac:picMk id="5" creationId="{8EC09FC2-1723-4772-9B50-27003E3735EE}"/>
          </ac:picMkLst>
        </pc:picChg>
        <pc:picChg chg="add mod">
          <ac:chgData name="Alfonso Cristian Vega Bahamondes" userId="52a0275e-3709-4dae-b3f5-7af5199257ce" providerId="ADAL" clId="{01599180-2620-4417-8EE4-B4E22E23E3D3}" dt="2021-04-07T02:57:58.545" v="1310"/>
          <ac:picMkLst>
            <pc:docMk/>
            <pc:sldMk cId="3926861425" sldId="292"/>
            <ac:picMk id="8" creationId="{B5363CFA-BCA8-467E-86BE-7E35612F6B9C}"/>
          </ac:picMkLst>
        </pc:picChg>
        <pc:picChg chg="add mod">
          <ac:chgData name="Alfonso Cristian Vega Bahamondes" userId="52a0275e-3709-4dae-b3f5-7af5199257ce" providerId="ADAL" clId="{01599180-2620-4417-8EE4-B4E22E23E3D3}" dt="2021-04-07T03:03:27.062" v="1433"/>
          <ac:picMkLst>
            <pc:docMk/>
            <pc:sldMk cId="3926861425" sldId="292"/>
            <ac:picMk id="13" creationId="{2C3F5C47-ECFD-4BDA-8391-F77334924EC5}"/>
          </ac:picMkLst>
        </pc:picChg>
      </pc:sldChg>
      <pc:sldChg chg="addSp delSp modSp mod">
        <pc:chgData name="Alfonso Cristian Vega Bahamondes" userId="52a0275e-3709-4dae-b3f5-7af5199257ce" providerId="ADAL" clId="{01599180-2620-4417-8EE4-B4E22E23E3D3}" dt="2021-04-07T03:03:28.167" v="1434"/>
        <pc:sldMkLst>
          <pc:docMk/>
          <pc:sldMk cId="982946846" sldId="293"/>
        </pc:sldMkLst>
        <pc:spChg chg="del mod">
          <ac:chgData name="Alfonso Cristian Vega Bahamondes" userId="52a0275e-3709-4dae-b3f5-7af5199257ce" providerId="ADAL" clId="{01599180-2620-4417-8EE4-B4E22E23E3D3}" dt="2021-04-07T03:00:31.799" v="1364" actId="478"/>
          <ac:spMkLst>
            <pc:docMk/>
            <pc:sldMk cId="982946846" sldId="293"/>
            <ac:spMk id="2" creationId="{00000000-0000-0000-0000-000000000000}"/>
          </ac:spMkLst>
        </pc:spChg>
        <pc:spChg chg="mod">
          <ac:chgData name="Alfonso Cristian Vega Bahamondes" userId="52a0275e-3709-4dae-b3f5-7af5199257ce" providerId="ADAL" clId="{01599180-2620-4417-8EE4-B4E22E23E3D3}" dt="2021-04-06T19:28:16.648" v="627" actId="20577"/>
          <ac:spMkLst>
            <pc:docMk/>
            <pc:sldMk cId="982946846" sldId="293"/>
            <ac:spMk id="3" creationId="{00000000-0000-0000-0000-000000000000}"/>
          </ac:spMkLst>
        </pc:spChg>
        <pc:spChg chg="add del mod">
          <ac:chgData name="Alfonso Cristian Vega Bahamondes" userId="52a0275e-3709-4dae-b3f5-7af5199257ce" providerId="ADAL" clId="{01599180-2620-4417-8EE4-B4E22E23E3D3}" dt="2021-04-07T03:00:32.623" v="1365" actId="478"/>
          <ac:spMkLst>
            <pc:docMk/>
            <pc:sldMk cId="982946846" sldId="293"/>
            <ac:spMk id="7" creationId="{4B74E515-FF37-4D33-9B71-657F88478091}"/>
          </ac:spMkLst>
        </pc:spChg>
        <pc:spChg chg="del">
          <ac:chgData name="Alfonso Cristian Vega Bahamondes" userId="52a0275e-3709-4dae-b3f5-7af5199257ce" providerId="ADAL" clId="{01599180-2620-4417-8EE4-B4E22E23E3D3}" dt="2021-04-06T19:22:24.873" v="170" actId="478"/>
          <ac:spMkLst>
            <pc:docMk/>
            <pc:sldMk cId="982946846" sldId="293"/>
            <ac:spMk id="10" creationId="{976244FB-2D76-4034-B697-E1B8742520DE}"/>
          </ac:spMkLst>
        </pc:spChg>
        <pc:spChg chg="add mod">
          <ac:chgData name="Alfonso Cristian Vega Bahamondes" userId="52a0275e-3709-4dae-b3f5-7af5199257ce" providerId="ADAL" clId="{01599180-2620-4417-8EE4-B4E22E23E3D3}" dt="2021-04-07T03:01:41.830" v="1393"/>
          <ac:spMkLst>
            <pc:docMk/>
            <pc:sldMk cId="982946846" sldId="293"/>
            <ac:spMk id="12" creationId="{F045B4EB-3567-4F86-80BC-3514E10AF629}"/>
          </ac:spMkLst>
        </pc:spChg>
        <pc:picChg chg="del">
          <ac:chgData name="Alfonso Cristian Vega Bahamondes" userId="52a0275e-3709-4dae-b3f5-7af5199257ce" providerId="ADAL" clId="{01599180-2620-4417-8EE4-B4E22E23E3D3}" dt="2021-04-07T02:56:41.350" v="1285" actId="478"/>
          <ac:picMkLst>
            <pc:docMk/>
            <pc:sldMk cId="982946846" sldId="293"/>
            <ac:picMk id="5" creationId="{8EC09FC2-1723-4772-9B50-27003E3735EE}"/>
          </ac:picMkLst>
        </pc:picChg>
        <pc:picChg chg="add mod">
          <ac:chgData name="Alfonso Cristian Vega Bahamondes" userId="52a0275e-3709-4dae-b3f5-7af5199257ce" providerId="ADAL" clId="{01599180-2620-4417-8EE4-B4E22E23E3D3}" dt="2021-04-07T02:58:00.170" v="1311"/>
          <ac:picMkLst>
            <pc:docMk/>
            <pc:sldMk cId="982946846" sldId="293"/>
            <ac:picMk id="8" creationId="{9D933353-0DE5-47F7-AF11-FA5023615515}"/>
          </ac:picMkLst>
        </pc:picChg>
        <pc:picChg chg="add mod">
          <ac:chgData name="Alfonso Cristian Vega Bahamondes" userId="52a0275e-3709-4dae-b3f5-7af5199257ce" providerId="ADAL" clId="{01599180-2620-4417-8EE4-B4E22E23E3D3}" dt="2021-04-07T03:03:28.167" v="1434"/>
          <ac:picMkLst>
            <pc:docMk/>
            <pc:sldMk cId="982946846" sldId="293"/>
            <ac:picMk id="13" creationId="{8D58C12B-DB6B-4378-BCFE-8DED2A1F1C7D}"/>
          </ac:picMkLst>
        </pc:picChg>
      </pc:sldChg>
      <pc:sldChg chg="addSp delSp modSp mod">
        <pc:chgData name="Alfonso Cristian Vega Bahamondes" userId="52a0275e-3709-4dae-b3f5-7af5199257ce" providerId="ADAL" clId="{01599180-2620-4417-8EE4-B4E22E23E3D3}" dt="2021-04-07T03:03:29.883" v="1435"/>
        <pc:sldMkLst>
          <pc:docMk/>
          <pc:sldMk cId="1653846433" sldId="294"/>
        </pc:sldMkLst>
        <pc:spChg chg="del mod">
          <ac:chgData name="Alfonso Cristian Vega Bahamondes" userId="52a0275e-3709-4dae-b3f5-7af5199257ce" providerId="ADAL" clId="{01599180-2620-4417-8EE4-B4E22E23E3D3}" dt="2021-04-07T03:00:40.510" v="1368" actId="478"/>
          <ac:spMkLst>
            <pc:docMk/>
            <pc:sldMk cId="1653846433" sldId="294"/>
            <ac:spMk id="2" creationId="{00000000-0000-0000-0000-000000000000}"/>
          </ac:spMkLst>
        </pc:spChg>
        <pc:spChg chg="mod">
          <ac:chgData name="Alfonso Cristian Vega Bahamondes" userId="52a0275e-3709-4dae-b3f5-7af5199257ce" providerId="ADAL" clId="{01599180-2620-4417-8EE4-B4E22E23E3D3}" dt="2021-04-06T19:26:40.240" v="479" actId="20577"/>
          <ac:spMkLst>
            <pc:docMk/>
            <pc:sldMk cId="1653846433" sldId="294"/>
            <ac:spMk id="3" creationId="{00000000-0000-0000-0000-000000000000}"/>
          </ac:spMkLst>
        </pc:spChg>
        <pc:spChg chg="add del mod">
          <ac:chgData name="Alfonso Cristian Vega Bahamondes" userId="52a0275e-3709-4dae-b3f5-7af5199257ce" providerId="ADAL" clId="{01599180-2620-4417-8EE4-B4E22E23E3D3}" dt="2021-04-07T03:00:42.023" v="1369" actId="478"/>
          <ac:spMkLst>
            <pc:docMk/>
            <pc:sldMk cId="1653846433" sldId="294"/>
            <ac:spMk id="7" creationId="{6F738C8B-7AA6-4A99-9E4D-0041E0E2817C}"/>
          </ac:spMkLst>
        </pc:spChg>
        <pc:spChg chg="del">
          <ac:chgData name="Alfonso Cristian Vega Bahamondes" userId="52a0275e-3709-4dae-b3f5-7af5199257ce" providerId="ADAL" clId="{01599180-2620-4417-8EE4-B4E22E23E3D3}" dt="2021-04-06T19:22:28.737" v="171" actId="478"/>
          <ac:spMkLst>
            <pc:docMk/>
            <pc:sldMk cId="1653846433" sldId="294"/>
            <ac:spMk id="10" creationId="{976244FB-2D76-4034-B697-E1B8742520DE}"/>
          </ac:spMkLst>
        </pc:spChg>
        <pc:spChg chg="add mod">
          <ac:chgData name="Alfonso Cristian Vega Bahamondes" userId="52a0275e-3709-4dae-b3f5-7af5199257ce" providerId="ADAL" clId="{01599180-2620-4417-8EE4-B4E22E23E3D3}" dt="2021-04-07T03:01:42.912" v="1394"/>
          <ac:spMkLst>
            <pc:docMk/>
            <pc:sldMk cId="1653846433" sldId="294"/>
            <ac:spMk id="12" creationId="{D293275C-FDE7-43DB-AF5E-D4E74A1061D3}"/>
          </ac:spMkLst>
        </pc:spChg>
        <pc:picChg chg="del">
          <ac:chgData name="Alfonso Cristian Vega Bahamondes" userId="52a0275e-3709-4dae-b3f5-7af5199257ce" providerId="ADAL" clId="{01599180-2620-4417-8EE4-B4E22E23E3D3}" dt="2021-04-07T02:56:43.572" v="1286" actId="478"/>
          <ac:picMkLst>
            <pc:docMk/>
            <pc:sldMk cId="1653846433" sldId="294"/>
            <ac:picMk id="5" creationId="{8EC09FC2-1723-4772-9B50-27003E3735EE}"/>
          </ac:picMkLst>
        </pc:picChg>
        <pc:picChg chg="add mod">
          <ac:chgData name="Alfonso Cristian Vega Bahamondes" userId="52a0275e-3709-4dae-b3f5-7af5199257ce" providerId="ADAL" clId="{01599180-2620-4417-8EE4-B4E22E23E3D3}" dt="2021-04-07T02:58:02.004" v="1312"/>
          <ac:picMkLst>
            <pc:docMk/>
            <pc:sldMk cId="1653846433" sldId="294"/>
            <ac:picMk id="8" creationId="{25DA6302-04B5-41B0-891D-F47AA63885ED}"/>
          </ac:picMkLst>
        </pc:picChg>
        <pc:picChg chg="add mod">
          <ac:chgData name="Alfonso Cristian Vega Bahamondes" userId="52a0275e-3709-4dae-b3f5-7af5199257ce" providerId="ADAL" clId="{01599180-2620-4417-8EE4-B4E22E23E3D3}" dt="2021-04-07T03:03:29.883" v="1435"/>
          <ac:picMkLst>
            <pc:docMk/>
            <pc:sldMk cId="1653846433" sldId="294"/>
            <ac:picMk id="13" creationId="{5360E5AB-011F-4F3B-B141-00129A8DD43F}"/>
          </ac:picMkLst>
        </pc:picChg>
      </pc:sldChg>
      <pc:sldChg chg="addSp delSp modSp mod">
        <pc:chgData name="Alfonso Cristian Vega Bahamondes" userId="52a0275e-3709-4dae-b3f5-7af5199257ce" providerId="ADAL" clId="{01599180-2620-4417-8EE4-B4E22E23E3D3}" dt="2021-04-07T03:03:31.042" v="1436"/>
        <pc:sldMkLst>
          <pc:docMk/>
          <pc:sldMk cId="3297104004" sldId="295"/>
        </pc:sldMkLst>
        <pc:spChg chg="del mod">
          <ac:chgData name="Alfonso Cristian Vega Bahamondes" userId="52a0275e-3709-4dae-b3f5-7af5199257ce" providerId="ADAL" clId="{01599180-2620-4417-8EE4-B4E22E23E3D3}" dt="2021-04-07T03:00:35.957" v="1366" actId="478"/>
          <ac:spMkLst>
            <pc:docMk/>
            <pc:sldMk cId="3297104004" sldId="295"/>
            <ac:spMk id="2" creationId="{00000000-0000-0000-0000-000000000000}"/>
          </ac:spMkLst>
        </pc:spChg>
        <pc:spChg chg="mod">
          <ac:chgData name="Alfonso Cristian Vega Bahamondes" userId="52a0275e-3709-4dae-b3f5-7af5199257ce" providerId="ADAL" clId="{01599180-2620-4417-8EE4-B4E22E23E3D3}" dt="2021-04-06T19:28:32.713" v="661" actId="20577"/>
          <ac:spMkLst>
            <pc:docMk/>
            <pc:sldMk cId="3297104004" sldId="295"/>
            <ac:spMk id="3" creationId="{00000000-0000-0000-0000-000000000000}"/>
          </ac:spMkLst>
        </pc:spChg>
        <pc:spChg chg="add del mod">
          <ac:chgData name="Alfonso Cristian Vega Bahamondes" userId="52a0275e-3709-4dae-b3f5-7af5199257ce" providerId="ADAL" clId="{01599180-2620-4417-8EE4-B4E22E23E3D3}" dt="2021-04-07T03:00:37.439" v="1367" actId="478"/>
          <ac:spMkLst>
            <pc:docMk/>
            <pc:sldMk cId="3297104004" sldId="295"/>
            <ac:spMk id="7" creationId="{FDFB5FC9-5CA4-4AB8-8C6C-FA9B21BD7CE0}"/>
          </ac:spMkLst>
        </pc:spChg>
        <pc:spChg chg="del">
          <ac:chgData name="Alfonso Cristian Vega Bahamondes" userId="52a0275e-3709-4dae-b3f5-7af5199257ce" providerId="ADAL" clId="{01599180-2620-4417-8EE4-B4E22E23E3D3}" dt="2021-04-06T19:22:35.928" v="172" actId="478"/>
          <ac:spMkLst>
            <pc:docMk/>
            <pc:sldMk cId="3297104004" sldId="295"/>
            <ac:spMk id="10" creationId="{976244FB-2D76-4034-B697-E1B8742520DE}"/>
          </ac:spMkLst>
        </pc:spChg>
        <pc:spChg chg="add mod">
          <ac:chgData name="Alfonso Cristian Vega Bahamondes" userId="52a0275e-3709-4dae-b3f5-7af5199257ce" providerId="ADAL" clId="{01599180-2620-4417-8EE4-B4E22E23E3D3}" dt="2021-04-07T03:01:44.505" v="1395"/>
          <ac:spMkLst>
            <pc:docMk/>
            <pc:sldMk cId="3297104004" sldId="295"/>
            <ac:spMk id="12" creationId="{24D6C940-A6F8-4328-9D03-93D1572CBDE2}"/>
          </ac:spMkLst>
        </pc:spChg>
        <pc:picChg chg="del">
          <ac:chgData name="Alfonso Cristian Vega Bahamondes" userId="52a0275e-3709-4dae-b3f5-7af5199257ce" providerId="ADAL" clId="{01599180-2620-4417-8EE4-B4E22E23E3D3}" dt="2021-04-07T02:56:45.807" v="1287" actId="478"/>
          <ac:picMkLst>
            <pc:docMk/>
            <pc:sldMk cId="3297104004" sldId="295"/>
            <ac:picMk id="5" creationId="{8EC09FC2-1723-4772-9B50-27003E3735EE}"/>
          </ac:picMkLst>
        </pc:picChg>
        <pc:picChg chg="add mod">
          <ac:chgData name="Alfonso Cristian Vega Bahamondes" userId="52a0275e-3709-4dae-b3f5-7af5199257ce" providerId="ADAL" clId="{01599180-2620-4417-8EE4-B4E22E23E3D3}" dt="2021-04-07T02:58:03.211" v="1313"/>
          <ac:picMkLst>
            <pc:docMk/>
            <pc:sldMk cId="3297104004" sldId="295"/>
            <ac:picMk id="8" creationId="{21225CFB-4486-4D32-8506-8F1E6BAB5219}"/>
          </ac:picMkLst>
        </pc:picChg>
        <pc:picChg chg="add mod">
          <ac:chgData name="Alfonso Cristian Vega Bahamondes" userId="52a0275e-3709-4dae-b3f5-7af5199257ce" providerId="ADAL" clId="{01599180-2620-4417-8EE4-B4E22E23E3D3}" dt="2021-04-07T03:03:31.042" v="1436"/>
          <ac:picMkLst>
            <pc:docMk/>
            <pc:sldMk cId="3297104004" sldId="295"/>
            <ac:picMk id="13" creationId="{ACDD00F3-46B9-42A8-BAFD-FD334B5BDE48}"/>
          </ac:picMkLst>
        </pc:picChg>
      </pc:sldChg>
      <pc:sldChg chg="addSp delSp modSp mod">
        <pc:chgData name="Alfonso Cristian Vega Bahamondes" userId="52a0275e-3709-4dae-b3f5-7af5199257ce" providerId="ADAL" clId="{01599180-2620-4417-8EE4-B4E22E23E3D3}" dt="2021-04-07T03:03:32.824" v="1437"/>
        <pc:sldMkLst>
          <pc:docMk/>
          <pc:sldMk cId="3954398634" sldId="296"/>
        </pc:sldMkLst>
        <pc:spChg chg="del mod">
          <ac:chgData name="Alfonso Cristian Vega Bahamondes" userId="52a0275e-3709-4dae-b3f5-7af5199257ce" providerId="ADAL" clId="{01599180-2620-4417-8EE4-B4E22E23E3D3}" dt="2021-04-07T03:00:47.065" v="1370" actId="478"/>
          <ac:spMkLst>
            <pc:docMk/>
            <pc:sldMk cId="3954398634" sldId="296"/>
            <ac:spMk id="2" creationId="{00000000-0000-0000-0000-000000000000}"/>
          </ac:spMkLst>
        </pc:spChg>
        <pc:spChg chg="mod">
          <ac:chgData name="Alfonso Cristian Vega Bahamondes" userId="52a0275e-3709-4dae-b3f5-7af5199257ce" providerId="ADAL" clId="{01599180-2620-4417-8EE4-B4E22E23E3D3}" dt="2021-04-06T19:28:55.943" v="695" actId="20577"/>
          <ac:spMkLst>
            <pc:docMk/>
            <pc:sldMk cId="3954398634" sldId="296"/>
            <ac:spMk id="3" creationId="{00000000-0000-0000-0000-000000000000}"/>
          </ac:spMkLst>
        </pc:spChg>
        <pc:spChg chg="add del mod">
          <ac:chgData name="Alfonso Cristian Vega Bahamondes" userId="52a0275e-3709-4dae-b3f5-7af5199257ce" providerId="ADAL" clId="{01599180-2620-4417-8EE4-B4E22E23E3D3}" dt="2021-04-07T03:00:50.291" v="1371" actId="478"/>
          <ac:spMkLst>
            <pc:docMk/>
            <pc:sldMk cId="3954398634" sldId="296"/>
            <ac:spMk id="7" creationId="{3F8D77F1-056E-40C5-BBF9-EADB71050F0F}"/>
          </ac:spMkLst>
        </pc:spChg>
        <pc:spChg chg="del">
          <ac:chgData name="Alfonso Cristian Vega Bahamondes" userId="52a0275e-3709-4dae-b3f5-7af5199257ce" providerId="ADAL" clId="{01599180-2620-4417-8EE4-B4E22E23E3D3}" dt="2021-04-06T19:22:39.696" v="173" actId="478"/>
          <ac:spMkLst>
            <pc:docMk/>
            <pc:sldMk cId="3954398634" sldId="296"/>
            <ac:spMk id="10" creationId="{976244FB-2D76-4034-B697-E1B8742520DE}"/>
          </ac:spMkLst>
        </pc:spChg>
        <pc:spChg chg="add mod">
          <ac:chgData name="Alfonso Cristian Vega Bahamondes" userId="52a0275e-3709-4dae-b3f5-7af5199257ce" providerId="ADAL" clId="{01599180-2620-4417-8EE4-B4E22E23E3D3}" dt="2021-04-07T03:01:45.674" v="1396"/>
          <ac:spMkLst>
            <pc:docMk/>
            <pc:sldMk cId="3954398634" sldId="296"/>
            <ac:spMk id="12" creationId="{842FADEE-C4D1-4491-BD93-D73E868796C4}"/>
          </ac:spMkLst>
        </pc:spChg>
        <pc:picChg chg="del">
          <ac:chgData name="Alfonso Cristian Vega Bahamondes" userId="52a0275e-3709-4dae-b3f5-7af5199257ce" providerId="ADAL" clId="{01599180-2620-4417-8EE4-B4E22E23E3D3}" dt="2021-04-07T02:56:47.555" v="1288" actId="478"/>
          <ac:picMkLst>
            <pc:docMk/>
            <pc:sldMk cId="3954398634" sldId="296"/>
            <ac:picMk id="5" creationId="{8EC09FC2-1723-4772-9B50-27003E3735EE}"/>
          </ac:picMkLst>
        </pc:picChg>
        <pc:picChg chg="add mod">
          <ac:chgData name="Alfonso Cristian Vega Bahamondes" userId="52a0275e-3709-4dae-b3f5-7af5199257ce" providerId="ADAL" clId="{01599180-2620-4417-8EE4-B4E22E23E3D3}" dt="2021-04-07T02:58:04.764" v="1314"/>
          <ac:picMkLst>
            <pc:docMk/>
            <pc:sldMk cId="3954398634" sldId="296"/>
            <ac:picMk id="8" creationId="{4CC90787-D27F-45B9-BB2F-27D4692DB12B}"/>
          </ac:picMkLst>
        </pc:picChg>
        <pc:picChg chg="add mod">
          <ac:chgData name="Alfonso Cristian Vega Bahamondes" userId="52a0275e-3709-4dae-b3f5-7af5199257ce" providerId="ADAL" clId="{01599180-2620-4417-8EE4-B4E22E23E3D3}" dt="2021-04-07T03:03:32.824" v="1437"/>
          <ac:picMkLst>
            <pc:docMk/>
            <pc:sldMk cId="3954398634" sldId="296"/>
            <ac:picMk id="13" creationId="{BB710916-92BE-41BE-B0E1-89B3B451E188}"/>
          </ac:picMkLst>
        </pc:picChg>
      </pc:sldChg>
      <pc:sldChg chg="addSp delSp modSp mod">
        <pc:chgData name="Alfonso Cristian Vega Bahamondes" userId="52a0275e-3709-4dae-b3f5-7af5199257ce" providerId="ADAL" clId="{01599180-2620-4417-8EE4-B4E22E23E3D3}" dt="2021-04-07T03:03:33.768" v="1438"/>
        <pc:sldMkLst>
          <pc:docMk/>
          <pc:sldMk cId="1922962279" sldId="297"/>
        </pc:sldMkLst>
        <pc:spChg chg="del mod">
          <ac:chgData name="Alfonso Cristian Vega Bahamondes" userId="52a0275e-3709-4dae-b3f5-7af5199257ce" providerId="ADAL" clId="{01599180-2620-4417-8EE4-B4E22E23E3D3}" dt="2021-04-07T03:00:53.223" v="1372" actId="478"/>
          <ac:spMkLst>
            <pc:docMk/>
            <pc:sldMk cId="1922962279" sldId="297"/>
            <ac:spMk id="2" creationId="{00000000-0000-0000-0000-000000000000}"/>
          </ac:spMkLst>
        </pc:spChg>
        <pc:spChg chg="mod">
          <ac:chgData name="Alfonso Cristian Vega Bahamondes" userId="52a0275e-3709-4dae-b3f5-7af5199257ce" providerId="ADAL" clId="{01599180-2620-4417-8EE4-B4E22E23E3D3}" dt="2021-04-06T19:29:06.871" v="729" actId="20577"/>
          <ac:spMkLst>
            <pc:docMk/>
            <pc:sldMk cId="1922962279" sldId="297"/>
            <ac:spMk id="3" creationId="{00000000-0000-0000-0000-000000000000}"/>
          </ac:spMkLst>
        </pc:spChg>
        <pc:spChg chg="add del mod">
          <ac:chgData name="Alfonso Cristian Vega Bahamondes" userId="52a0275e-3709-4dae-b3f5-7af5199257ce" providerId="ADAL" clId="{01599180-2620-4417-8EE4-B4E22E23E3D3}" dt="2021-04-07T03:00:55.027" v="1373" actId="478"/>
          <ac:spMkLst>
            <pc:docMk/>
            <pc:sldMk cId="1922962279" sldId="297"/>
            <ac:spMk id="7" creationId="{01E28CD7-1A00-461E-84A7-CB4B8DBC2C23}"/>
          </ac:spMkLst>
        </pc:spChg>
        <pc:spChg chg="del">
          <ac:chgData name="Alfonso Cristian Vega Bahamondes" userId="52a0275e-3709-4dae-b3f5-7af5199257ce" providerId="ADAL" clId="{01599180-2620-4417-8EE4-B4E22E23E3D3}" dt="2021-04-06T19:22:43.248" v="174" actId="478"/>
          <ac:spMkLst>
            <pc:docMk/>
            <pc:sldMk cId="1922962279" sldId="297"/>
            <ac:spMk id="10" creationId="{976244FB-2D76-4034-B697-E1B8742520DE}"/>
          </ac:spMkLst>
        </pc:spChg>
        <pc:spChg chg="add mod">
          <ac:chgData name="Alfonso Cristian Vega Bahamondes" userId="52a0275e-3709-4dae-b3f5-7af5199257ce" providerId="ADAL" clId="{01599180-2620-4417-8EE4-B4E22E23E3D3}" dt="2021-04-07T03:01:47.290" v="1397"/>
          <ac:spMkLst>
            <pc:docMk/>
            <pc:sldMk cId="1922962279" sldId="297"/>
            <ac:spMk id="12" creationId="{61190817-5229-4B67-BADE-EF810450A9B5}"/>
          </ac:spMkLst>
        </pc:spChg>
        <pc:picChg chg="del">
          <ac:chgData name="Alfonso Cristian Vega Bahamondes" userId="52a0275e-3709-4dae-b3f5-7af5199257ce" providerId="ADAL" clId="{01599180-2620-4417-8EE4-B4E22E23E3D3}" dt="2021-04-07T02:56:49.707" v="1289" actId="478"/>
          <ac:picMkLst>
            <pc:docMk/>
            <pc:sldMk cId="1922962279" sldId="297"/>
            <ac:picMk id="5" creationId="{8EC09FC2-1723-4772-9B50-27003E3735EE}"/>
          </ac:picMkLst>
        </pc:picChg>
        <pc:picChg chg="add mod">
          <ac:chgData name="Alfonso Cristian Vega Bahamondes" userId="52a0275e-3709-4dae-b3f5-7af5199257ce" providerId="ADAL" clId="{01599180-2620-4417-8EE4-B4E22E23E3D3}" dt="2021-04-07T02:58:05.877" v="1315"/>
          <ac:picMkLst>
            <pc:docMk/>
            <pc:sldMk cId="1922962279" sldId="297"/>
            <ac:picMk id="8" creationId="{F1766790-9670-444D-A75B-41DB4CD22970}"/>
          </ac:picMkLst>
        </pc:picChg>
        <pc:picChg chg="add mod">
          <ac:chgData name="Alfonso Cristian Vega Bahamondes" userId="52a0275e-3709-4dae-b3f5-7af5199257ce" providerId="ADAL" clId="{01599180-2620-4417-8EE4-B4E22E23E3D3}" dt="2021-04-07T03:03:33.768" v="1438"/>
          <ac:picMkLst>
            <pc:docMk/>
            <pc:sldMk cId="1922962279" sldId="297"/>
            <ac:picMk id="13" creationId="{7A5BF914-5472-4FC3-B733-BCEF98F27969}"/>
          </ac:picMkLst>
        </pc:picChg>
      </pc:sldChg>
      <pc:sldChg chg="addSp delSp modSp mod">
        <pc:chgData name="Alfonso Cristian Vega Bahamondes" userId="52a0275e-3709-4dae-b3f5-7af5199257ce" providerId="ADAL" clId="{01599180-2620-4417-8EE4-B4E22E23E3D3}" dt="2021-04-07T03:03:34.784" v="1439"/>
        <pc:sldMkLst>
          <pc:docMk/>
          <pc:sldMk cId="550723233" sldId="298"/>
        </pc:sldMkLst>
        <pc:spChg chg="del mod">
          <ac:chgData name="Alfonso Cristian Vega Bahamondes" userId="52a0275e-3709-4dae-b3f5-7af5199257ce" providerId="ADAL" clId="{01599180-2620-4417-8EE4-B4E22E23E3D3}" dt="2021-04-07T03:00:57.937" v="1374" actId="478"/>
          <ac:spMkLst>
            <pc:docMk/>
            <pc:sldMk cId="550723233" sldId="298"/>
            <ac:spMk id="2" creationId="{00000000-0000-0000-0000-000000000000}"/>
          </ac:spMkLst>
        </pc:spChg>
        <pc:spChg chg="mod">
          <ac:chgData name="Alfonso Cristian Vega Bahamondes" userId="52a0275e-3709-4dae-b3f5-7af5199257ce" providerId="ADAL" clId="{01599180-2620-4417-8EE4-B4E22E23E3D3}" dt="2021-04-06T19:29:20.960" v="763" actId="20577"/>
          <ac:spMkLst>
            <pc:docMk/>
            <pc:sldMk cId="550723233" sldId="298"/>
            <ac:spMk id="3" creationId="{00000000-0000-0000-0000-000000000000}"/>
          </ac:spMkLst>
        </pc:spChg>
        <pc:spChg chg="add del mod">
          <ac:chgData name="Alfonso Cristian Vega Bahamondes" userId="52a0275e-3709-4dae-b3f5-7af5199257ce" providerId="ADAL" clId="{01599180-2620-4417-8EE4-B4E22E23E3D3}" dt="2021-04-07T03:00:59.856" v="1375" actId="478"/>
          <ac:spMkLst>
            <pc:docMk/>
            <pc:sldMk cId="550723233" sldId="298"/>
            <ac:spMk id="7" creationId="{1F1983F5-E7C6-4EC6-9B0B-65D536FD57AC}"/>
          </ac:spMkLst>
        </pc:spChg>
        <pc:spChg chg="del">
          <ac:chgData name="Alfonso Cristian Vega Bahamondes" userId="52a0275e-3709-4dae-b3f5-7af5199257ce" providerId="ADAL" clId="{01599180-2620-4417-8EE4-B4E22E23E3D3}" dt="2021-04-06T19:22:47.072" v="175" actId="478"/>
          <ac:spMkLst>
            <pc:docMk/>
            <pc:sldMk cId="550723233" sldId="298"/>
            <ac:spMk id="10" creationId="{976244FB-2D76-4034-B697-E1B8742520DE}"/>
          </ac:spMkLst>
        </pc:spChg>
        <pc:spChg chg="add mod">
          <ac:chgData name="Alfonso Cristian Vega Bahamondes" userId="52a0275e-3709-4dae-b3f5-7af5199257ce" providerId="ADAL" clId="{01599180-2620-4417-8EE4-B4E22E23E3D3}" dt="2021-04-07T03:01:48.528" v="1398"/>
          <ac:spMkLst>
            <pc:docMk/>
            <pc:sldMk cId="550723233" sldId="298"/>
            <ac:spMk id="12" creationId="{821A1635-2BD4-48A9-9182-9D445B4E7F5A}"/>
          </ac:spMkLst>
        </pc:spChg>
        <pc:picChg chg="del">
          <ac:chgData name="Alfonso Cristian Vega Bahamondes" userId="52a0275e-3709-4dae-b3f5-7af5199257ce" providerId="ADAL" clId="{01599180-2620-4417-8EE4-B4E22E23E3D3}" dt="2021-04-07T02:56:51.620" v="1290" actId="478"/>
          <ac:picMkLst>
            <pc:docMk/>
            <pc:sldMk cId="550723233" sldId="298"/>
            <ac:picMk id="5" creationId="{8EC09FC2-1723-4772-9B50-27003E3735EE}"/>
          </ac:picMkLst>
        </pc:picChg>
        <pc:picChg chg="add mod">
          <ac:chgData name="Alfonso Cristian Vega Bahamondes" userId="52a0275e-3709-4dae-b3f5-7af5199257ce" providerId="ADAL" clId="{01599180-2620-4417-8EE4-B4E22E23E3D3}" dt="2021-04-07T02:58:07.287" v="1316"/>
          <ac:picMkLst>
            <pc:docMk/>
            <pc:sldMk cId="550723233" sldId="298"/>
            <ac:picMk id="8" creationId="{6F1A9890-4938-44DA-945E-E9752D54C1A3}"/>
          </ac:picMkLst>
        </pc:picChg>
        <pc:picChg chg="add mod">
          <ac:chgData name="Alfonso Cristian Vega Bahamondes" userId="52a0275e-3709-4dae-b3f5-7af5199257ce" providerId="ADAL" clId="{01599180-2620-4417-8EE4-B4E22E23E3D3}" dt="2021-04-07T03:03:34.784" v="1439"/>
          <ac:picMkLst>
            <pc:docMk/>
            <pc:sldMk cId="550723233" sldId="298"/>
            <ac:picMk id="13" creationId="{568CCB1D-C702-4C29-ABFA-73F22169744C}"/>
          </ac:picMkLst>
        </pc:picChg>
      </pc:sldChg>
      <pc:sldChg chg="addSp delSp modSp mod">
        <pc:chgData name="Alfonso Cristian Vega Bahamondes" userId="52a0275e-3709-4dae-b3f5-7af5199257ce" providerId="ADAL" clId="{01599180-2620-4417-8EE4-B4E22E23E3D3}" dt="2021-04-07T03:03:36.421" v="1440"/>
        <pc:sldMkLst>
          <pc:docMk/>
          <pc:sldMk cId="1403987811" sldId="299"/>
        </pc:sldMkLst>
        <pc:spChg chg="del mod">
          <ac:chgData name="Alfonso Cristian Vega Bahamondes" userId="52a0275e-3709-4dae-b3f5-7af5199257ce" providerId="ADAL" clId="{01599180-2620-4417-8EE4-B4E22E23E3D3}" dt="2021-04-07T03:01:03.029" v="1376" actId="478"/>
          <ac:spMkLst>
            <pc:docMk/>
            <pc:sldMk cId="1403987811" sldId="299"/>
            <ac:spMk id="2" creationId="{00000000-0000-0000-0000-000000000000}"/>
          </ac:spMkLst>
        </pc:spChg>
        <pc:spChg chg="mod">
          <ac:chgData name="Alfonso Cristian Vega Bahamondes" userId="52a0275e-3709-4dae-b3f5-7af5199257ce" providerId="ADAL" clId="{01599180-2620-4417-8EE4-B4E22E23E3D3}" dt="2021-04-06T19:29:32.704" v="797" actId="20577"/>
          <ac:spMkLst>
            <pc:docMk/>
            <pc:sldMk cId="1403987811" sldId="299"/>
            <ac:spMk id="3" creationId="{00000000-0000-0000-0000-000000000000}"/>
          </ac:spMkLst>
        </pc:spChg>
        <pc:spChg chg="add del mod">
          <ac:chgData name="Alfonso Cristian Vega Bahamondes" userId="52a0275e-3709-4dae-b3f5-7af5199257ce" providerId="ADAL" clId="{01599180-2620-4417-8EE4-B4E22E23E3D3}" dt="2021-04-07T03:01:03.932" v="1377" actId="478"/>
          <ac:spMkLst>
            <pc:docMk/>
            <pc:sldMk cId="1403987811" sldId="299"/>
            <ac:spMk id="7" creationId="{B95E42B7-D64F-41A9-87F6-4262E0F5D22B}"/>
          </ac:spMkLst>
        </pc:spChg>
        <pc:spChg chg="del">
          <ac:chgData name="Alfonso Cristian Vega Bahamondes" userId="52a0275e-3709-4dae-b3f5-7af5199257ce" providerId="ADAL" clId="{01599180-2620-4417-8EE4-B4E22E23E3D3}" dt="2021-04-06T19:22:50.720" v="176" actId="478"/>
          <ac:spMkLst>
            <pc:docMk/>
            <pc:sldMk cId="1403987811" sldId="299"/>
            <ac:spMk id="10" creationId="{976244FB-2D76-4034-B697-E1B8742520DE}"/>
          </ac:spMkLst>
        </pc:spChg>
        <pc:spChg chg="add mod">
          <ac:chgData name="Alfonso Cristian Vega Bahamondes" userId="52a0275e-3709-4dae-b3f5-7af5199257ce" providerId="ADAL" clId="{01599180-2620-4417-8EE4-B4E22E23E3D3}" dt="2021-04-07T03:01:50.099" v="1399"/>
          <ac:spMkLst>
            <pc:docMk/>
            <pc:sldMk cId="1403987811" sldId="299"/>
            <ac:spMk id="12" creationId="{AD09CFAD-02C5-44F0-AEEA-F8BF6D952304}"/>
          </ac:spMkLst>
        </pc:spChg>
        <pc:picChg chg="del">
          <ac:chgData name="Alfonso Cristian Vega Bahamondes" userId="52a0275e-3709-4dae-b3f5-7af5199257ce" providerId="ADAL" clId="{01599180-2620-4417-8EE4-B4E22E23E3D3}" dt="2021-04-07T02:56:53.381" v="1291" actId="478"/>
          <ac:picMkLst>
            <pc:docMk/>
            <pc:sldMk cId="1403987811" sldId="299"/>
            <ac:picMk id="5" creationId="{8EC09FC2-1723-4772-9B50-27003E3735EE}"/>
          </ac:picMkLst>
        </pc:picChg>
        <pc:picChg chg="add mod">
          <ac:chgData name="Alfonso Cristian Vega Bahamondes" userId="52a0275e-3709-4dae-b3f5-7af5199257ce" providerId="ADAL" clId="{01599180-2620-4417-8EE4-B4E22E23E3D3}" dt="2021-04-07T02:58:08.766" v="1317"/>
          <ac:picMkLst>
            <pc:docMk/>
            <pc:sldMk cId="1403987811" sldId="299"/>
            <ac:picMk id="8" creationId="{B51D4E30-1D3A-4D8C-96D7-EAD367F2D8FC}"/>
          </ac:picMkLst>
        </pc:picChg>
        <pc:picChg chg="add mod">
          <ac:chgData name="Alfonso Cristian Vega Bahamondes" userId="52a0275e-3709-4dae-b3f5-7af5199257ce" providerId="ADAL" clId="{01599180-2620-4417-8EE4-B4E22E23E3D3}" dt="2021-04-07T03:03:36.421" v="1440"/>
          <ac:picMkLst>
            <pc:docMk/>
            <pc:sldMk cId="1403987811" sldId="299"/>
            <ac:picMk id="13" creationId="{29AA6B28-5F9D-4E51-8D95-3E865A95CB65}"/>
          </ac:picMkLst>
        </pc:picChg>
      </pc:sldChg>
      <pc:sldChg chg="addSp delSp modSp mod">
        <pc:chgData name="Alfonso Cristian Vega Bahamondes" userId="52a0275e-3709-4dae-b3f5-7af5199257ce" providerId="ADAL" clId="{01599180-2620-4417-8EE4-B4E22E23E3D3}" dt="2021-04-07T03:03:37.230" v="1441"/>
        <pc:sldMkLst>
          <pc:docMk/>
          <pc:sldMk cId="1483841260" sldId="300"/>
        </pc:sldMkLst>
        <pc:spChg chg="del mod">
          <ac:chgData name="Alfonso Cristian Vega Bahamondes" userId="52a0275e-3709-4dae-b3f5-7af5199257ce" providerId="ADAL" clId="{01599180-2620-4417-8EE4-B4E22E23E3D3}" dt="2021-04-07T03:01:06.621" v="1378" actId="478"/>
          <ac:spMkLst>
            <pc:docMk/>
            <pc:sldMk cId="1483841260" sldId="300"/>
            <ac:spMk id="2" creationId="{00000000-0000-0000-0000-000000000000}"/>
          </ac:spMkLst>
        </pc:spChg>
        <pc:spChg chg="mod">
          <ac:chgData name="Alfonso Cristian Vega Bahamondes" userId="52a0275e-3709-4dae-b3f5-7af5199257ce" providerId="ADAL" clId="{01599180-2620-4417-8EE4-B4E22E23E3D3}" dt="2021-04-06T19:29:46.255" v="831" actId="20577"/>
          <ac:spMkLst>
            <pc:docMk/>
            <pc:sldMk cId="1483841260" sldId="300"/>
            <ac:spMk id="3" creationId="{00000000-0000-0000-0000-000000000000}"/>
          </ac:spMkLst>
        </pc:spChg>
        <pc:spChg chg="add del mod">
          <ac:chgData name="Alfonso Cristian Vega Bahamondes" userId="52a0275e-3709-4dae-b3f5-7af5199257ce" providerId="ADAL" clId="{01599180-2620-4417-8EE4-B4E22E23E3D3}" dt="2021-04-07T03:01:07.599" v="1379" actId="478"/>
          <ac:spMkLst>
            <pc:docMk/>
            <pc:sldMk cId="1483841260" sldId="300"/>
            <ac:spMk id="7" creationId="{3BBC141F-7930-414A-A4A8-674A7BBD062E}"/>
          </ac:spMkLst>
        </pc:spChg>
        <pc:spChg chg="del">
          <ac:chgData name="Alfonso Cristian Vega Bahamondes" userId="52a0275e-3709-4dae-b3f5-7af5199257ce" providerId="ADAL" clId="{01599180-2620-4417-8EE4-B4E22E23E3D3}" dt="2021-04-06T19:22:54.912" v="177" actId="478"/>
          <ac:spMkLst>
            <pc:docMk/>
            <pc:sldMk cId="1483841260" sldId="300"/>
            <ac:spMk id="10" creationId="{976244FB-2D76-4034-B697-E1B8742520DE}"/>
          </ac:spMkLst>
        </pc:spChg>
        <pc:spChg chg="add mod">
          <ac:chgData name="Alfonso Cristian Vega Bahamondes" userId="52a0275e-3709-4dae-b3f5-7af5199257ce" providerId="ADAL" clId="{01599180-2620-4417-8EE4-B4E22E23E3D3}" dt="2021-04-07T03:01:51.235" v="1400"/>
          <ac:spMkLst>
            <pc:docMk/>
            <pc:sldMk cId="1483841260" sldId="300"/>
            <ac:spMk id="12" creationId="{19BDBF94-1E16-44DF-9C13-62E9B4A0D5DB}"/>
          </ac:spMkLst>
        </pc:spChg>
        <pc:picChg chg="del">
          <ac:chgData name="Alfonso Cristian Vega Bahamondes" userId="52a0275e-3709-4dae-b3f5-7af5199257ce" providerId="ADAL" clId="{01599180-2620-4417-8EE4-B4E22E23E3D3}" dt="2021-04-07T02:56:55.476" v="1292" actId="478"/>
          <ac:picMkLst>
            <pc:docMk/>
            <pc:sldMk cId="1483841260" sldId="300"/>
            <ac:picMk id="5" creationId="{8EC09FC2-1723-4772-9B50-27003E3735EE}"/>
          </ac:picMkLst>
        </pc:picChg>
        <pc:picChg chg="add mod">
          <ac:chgData name="Alfonso Cristian Vega Bahamondes" userId="52a0275e-3709-4dae-b3f5-7af5199257ce" providerId="ADAL" clId="{01599180-2620-4417-8EE4-B4E22E23E3D3}" dt="2021-04-07T02:58:09.814" v="1318"/>
          <ac:picMkLst>
            <pc:docMk/>
            <pc:sldMk cId="1483841260" sldId="300"/>
            <ac:picMk id="8" creationId="{E3C4AD43-ADFE-4BDA-BC76-6C6524F7D73D}"/>
          </ac:picMkLst>
        </pc:picChg>
        <pc:picChg chg="add mod">
          <ac:chgData name="Alfonso Cristian Vega Bahamondes" userId="52a0275e-3709-4dae-b3f5-7af5199257ce" providerId="ADAL" clId="{01599180-2620-4417-8EE4-B4E22E23E3D3}" dt="2021-04-07T03:03:37.230" v="1441"/>
          <ac:picMkLst>
            <pc:docMk/>
            <pc:sldMk cId="1483841260" sldId="300"/>
            <ac:picMk id="13" creationId="{950F86C3-087F-4505-810E-1B613C03647A}"/>
          </ac:picMkLst>
        </pc:picChg>
      </pc:sldChg>
      <pc:sldChg chg="addSp delSp modSp mod">
        <pc:chgData name="Alfonso Cristian Vega Bahamondes" userId="52a0275e-3709-4dae-b3f5-7af5199257ce" providerId="ADAL" clId="{01599180-2620-4417-8EE4-B4E22E23E3D3}" dt="2021-04-07T03:03:38.816" v="1442"/>
        <pc:sldMkLst>
          <pc:docMk/>
          <pc:sldMk cId="2839024529" sldId="301"/>
        </pc:sldMkLst>
        <pc:spChg chg="del mod">
          <ac:chgData name="Alfonso Cristian Vega Bahamondes" userId="52a0275e-3709-4dae-b3f5-7af5199257ce" providerId="ADAL" clId="{01599180-2620-4417-8EE4-B4E22E23E3D3}" dt="2021-04-07T03:01:10.712" v="1380" actId="478"/>
          <ac:spMkLst>
            <pc:docMk/>
            <pc:sldMk cId="2839024529" sldId="301"/>
            <ac:spMk id="2" creationId="{00000000-0000-0000-0000-000000000000}"/>
          </ac:spMkLst>
        </pc:spChg>
        <pc:spChg chg="mod">
          <ac:chgData name="Alfonso Cristian Vega Bahamondes" userId="52a0275e-3709-4dae-b3f5-7af5199257ce" providerId="ADAL" clId="{01599180-2620-4417-8EE4-B4E22E23E3D3}" dt="2021-04-06T19:30:00.063" v="869" actId="20577"/>
          <ac:spMkLst>
            <pc:docMk/>
            <pc:sldMk cId="2839024529" sldId="301"/>
            <ac:spMk id="3" creationId="{00000000-0000-0000-0000-000000000000}"/>
          </ac:spMkLst>
        </pc:spChg>
        <pc:spChg chg="add del mod">
          <ac:chgData name="Alfonso Cristian Vega Bahamondes" userId="52a0275e-3709-4dae-b3f5-7af5199257ce" providerId="ADAL" clId="{01599180-2620-4417-8EE4-B4E22E23E3D3}" dt="2021-04-07T03:01:12.054" v="1381" actId="478"/>
          <ac:spMkLst>
            <pc:docMk/>
            <pc:sldMk cId="2839024529" sldId="301"/>
            <ac:spMk id="7" creationId="{4BBE1BC2-0C43-4DCB-BBE5-1D14497ACCC8}"/>
          </ac:spMkLst>
        </pc:spChg>
        <pc:spChg chg="del">
          <ac:chgData name="Alfonso Cristian Vega Bahamondes" userId="52a0275e-3709-4dae-b3f5-7af5199257ce" providerId="ADAL" clId="{01599180-2620-4417-8EE4-B4E22E23E3D3}" dt="2021-04-06T19:22:59.784" v="178" actId="478"/>
          <ac:spMkLst>
            <pc:docMk/>
            <pc:sldMk cId="2839024529" sldId="301"/>
            <ac:spMk id="10" creationId="{976244FB-2D76-4034-B697-E1B8742520DE}"/>
          </ac:spMkLst>
        </pc:spChg>
        <pc:spChg chg="add mod">
          <ac:chgData name="Alfonso Cristian Vega Bahamondes" userId="52a0275e-3709-4dae-b3f5-7af5199257ce" providerId="ADAL" clId="{01599180-2620-4417-8EE4-B4E22E23E3D3}" dt="2021-04-07T03:01:52.613" v="1401"/>
          <ac:spMkLst>
            <pc:docMk/>
            <pc:sldMk cId="2839024529" sldId="301"/>
            <ac:spMk id="12" creationId="{196316FE-22F1-46AD-8D08-300E4715847C}"/>
          </ac:spMkLst>
        </pc:spChg>
        <pc:picChg chg="del">
          <ac:chgData name="Alfonso Cristian Vega Bahamondes" userId="52a0275e-3709-4dae-b3f5-7af5199257ce" providerId="ADAL" clId="{01599180-2620-4417-8EE4-B4E22E23E3D3}" dt="2021-04-07T02:56:57.220" v="1293" actId="478"/>
          <ac:picMkLst>
            <pc:docMk/>
            <pc:sldMk cId="2839024529" sldId="301"/>
            <ac:picMk id="5" creationId="{8EC09FC2-1723-4772-9B50-27003E3735EE}"/>
          </ac:picMkLst>
        </pc:picChg>
        <pc:picChg chg="add mod">
          <ac:chgData name="Alfonso Cristian Vega Bahamondes" userId="52a0275e-3709-4dae-b3f5-7af5199257ce" providerId="ADAL" clId="{01599180-2620-4417-8EE4-B4E22E23E3D3}" dt="2021-04-07T02:58:11.324" v="1319"/>
          <ac:picMkLst>
            <pc:docMk/>
            <pc:sldMk cId="2839024529" sldId="301"/>
            <ac:picMk id="8" creationId="{B30EF0B0-9230-4804-B6FA-23E465971975}"/>
          </ac:picMkLst>
        </pc:picChg>
        <pc:picChg chg="add mod">
          <ac:chgData name="Alfonso Cristian Vega Bahamondes" userId="52a0275e-3709-4dae-b3f5-7af5199257ce" providerId="ADAL" clId="{01599180-2620-4417-8EE4-B4E22E23E3D3}" dt="2021-04-07T03:03:38.816" v="1442"/>
          <ac:picMkLst>
            <pc:docMk/>
            <pc:sldMk cId="2839024529" sldId="301"/>
            <ac:picMk id="13" creationId="{44F6E447-0099-4697-925C-9F3B4BB45B49}"/>
          </ac:picMkLst>
        </pc:picChg>
      </pc:sldChg>
      <pc:sldChg chg="addSp delSp modSp mod">
        <pc:chgData name="Alfonso Cristian Vega Bahamondes" userId="52a0275e-3709-4dae-b3f5-7af5199257ce" providerId="ADAL" clId="{01599180-2620-4417-8EE4-B4E22E23E3D3}" dt="2021-04-07T03:03:39.699" v="1443"/>
        <pc:sldMkLst>
          <pc:docMk/>
          <pc:sldMk cId="2641329785" sldId="302"/>
        </pc:sldMkLst>
        <pc:spChg chg="del mod">
          <ac:chgData name="Alfonso Cristian Vega Bahamondes" userId="52a0275e-3709-4dae-b3f5-7af5199257ce" providerId="ADAL" clId="{01599180-2620-4417-8EE4-B4E22E23E3D3}" dt="2021-04-07T03:01:14.748" v="1382" actId="478"/>
          <ac:spMkLst>
            <pc:docMk/>
            <pc:sldMk cId="2641329785" sldId="302"/>
            <ac:spMk id="2" creationId="{00000000-0000-0000-0000-000000000000}"/>
          </ac:spMkLst>
        </pc:spChg>
        <pc:spChg chg="mod">
          <ac:chgData name="Alfonso Cristian Vega Bahamondes" userId="52a0275e-3709-4dae-b3f5-7af5199257ce" providerId="ADAL" clId="{01599180-2620-4417-8EE4-B4E22E23E3D3}" dt="2021-04-06T19:30:11.703" v="903" actId="20577"/>
          <ac:spMkLst>
            <pc:docMk/>
            <pc:sldMk cId="2641329785" sldId="302"/>
            <ac:spMk id="3" creationId="{00000000-0000-0000-0000-000000000000}"/>
          </ac:spMkLst>
        </pc:spChg>
        <pc:spChg chg="add del mod">
          <ac:chgData name="Alfonso Cristian Vega Bahamondes" userId="52a0275e-3709-4dae-b3f5-7af5199257ce" providerId="ADAL" clId="{01599180-2620-4417-8EE4-B4E22E23E3D3}" dt="2021-04-07T03:01:17.046" v="1383" actId="478"/>
          <ac:spMkLst>
            <pc:docMk/>
            <pc:sldMk cId="2641329785" sldId="302"/>
            <ac:spMk id="7" creationId="{5FE56740-1361-4740-883E-46CB706A108E}"/>
          </ac:spMkLst>
        </pc:spChg>
        <pc:spChg chg="del">
          <ac:chgData name="Alfonso Cristian Vega Bahamondes" userId="52a0275e-3709-4dae-b3f5-7af5199257ce" providerId="ADAL" clId="{01599180-2620-4417-8EE4-B4E22E23E3D3}" dt="2021-04-06T19:23:03.359" v="179" actId="478"/>
          <ac:spMkLst>
            <pc:docMk/>
            <pc:sldMk cId="2641329785" sldId="302"/>
            <ac:spMk id="10" creationId="{976244FB-2D76-4034-B697-E1B8742520DE}"/>
          </ac:spMkLst>
        </pc:spChg>
        <pc:spChg chg="add mod">
          <ac:chgData name="Alfonso Cristian Vega Bahamondes" userId="52a0275e-3709-4dae-b3f5-7af5199257ce" providerId="ADAL" clId="{01599180-2620-4417-8EE4-B4E22E23E3D3}" dt="2021-04-07T03:01:53.778" v="1402"/>
          <ac:spMkLst>
            <pc:docMk/>
            <pc:sldMk cId="2641329785" sldId="302"/>
            <ac:spMk id="12" creationId="{1446D816-44E0-4530-B7AB-B6C5F502AEE8}"/>
          </ac:spMkLst>
        </pc:spChg>
        <pc:picChg chg="del">
          <ac:chgData name="Alfonso Cristian Vega Bahamondes" userId="52a0275e-3709-4dae-b3f5-7af5199257ce" providerId="ADAL" clId="{01599180-2620-4417-8EE4-B4E22E23E3D3}" dt="2021-04-07T02:56:58.923" v="1294" actId="478"/>
          <ac:picMkLst>
            <pc:docMk/>
            <pc:sldMk cId="2641329785" sldId="302"/>
            <ac:picMk id="5" creationId="{8EC09FC2-1723-4772-9B50-27003E3735EE}"/>
          </ac:picMkLst>
        </pc:picChg>
        <pc:picChg chg="add mod">
          <ac:chgData name="Alfonso Cristian Vega Bahamondes" userId="52a0275e-3709-4dae-b3f5-7af5199257ce" providerId="ADAL" clId="{01599180-2620-4417-8EE4-B4E22E23E3D3}" dt="2021-04-07T02:58:12.995" v="1320"/>
          <ac:picMkLst>
            <pc:docMk/>
            <pc:sldMk cId="2641329785" sldId="302"/>
            <ac:picMk id="8" creationId="{549E1C6F-0408-416E-9067-D4C0E83F2475}"/>
          </ac:picMkLst>
        </pc:picChg>
        <pc:picChg chg="add mod">
          <ac:chgData name="Alfonso Cristian Vega Bahamondes" userId="52a0275e-3709-4dae-b3f5-7af5199257ce" providerId="ADAL" clId="{01599180-2620-4417-8EE4-B4E22E23E3D3}" dt="2021-04-07T03:03:39.699" v="1443"/>
          <ac:picMkLst>
            <pc:docMk/>
            <pc:sldMk cId="2641329785" sldId="302"/>
            <ac:picMk id="13" creationId="{7A1BBABD-B604-4AEE-9C22-E6079F35839D}"/>
          </ac:picMkLst>
        </pc:picChg>
      </pc:sldChg>
      <pc:sldChg chg="add del">
        <pc:chgData name="Alfonso Cristian Vega Bahamondes" userId="52a0275e-3709-4dae-b3f5-7af5199257ce" providerId="ADAL" clId="{01599180-2620-4417-8EE4-B4E22E23E3D3}" dt="2021-04-06T21:42:14.325" v="1269" actId="47"/>
        <pc:sldMkLst>
          <pc:docMk/>
          <pc:sldMk cId="2596410542" sldId="303"/>
        </pc:sldMkLst>
      </pc:sldChg>
      <pc:sldChg chg="addSp delSp modSp add mod">
        <pc:chgData name="Alfonso Cristian Vega Bahamondes" userId="52a0275e-3709-4dae-b3f5-7af5199257ce" providerId="ADAL" clId="{01599180-2620-4417-8EE4-B4E22E23E3D3}" dt="2021-04-07T13:49:10.087" v="1661"/>
        <pc:sldMkLst>
          <pc:docMk/>
          <pc:sldMk cId="2961368327" sldId="304"/>
        </pc:sldMkLst>
        <pc:spChg chg="mod">
          <ac:chgData name="Alfonso Cristian Vega Bahamondes" userId="52a0275e-3709-4dae-b3f5-7af5199257ce" providerId="ADAL" clId="{01599180-2620-4417-8EE4-B4E22E23E3D3}" dt="2021-04-07T03:04:44.662" v="1445" actId="403"/>
          <ac:spMkLst>
            <pc:docMk/>
            <pc:sldMk cId="2961368327" sldId="304"/>
            <ac:spMk id="6" creationId="{00000000-0000-0000-0000-000000000000}"/>
          </ac:spMkLst>
        </pc:spChg>
        <pc:spChg chg="add mod">
          <ac:chgData name="Alfonso Cristian Vega Bahamondes" userId="52a0275e-3709-4dae-b3f5-7af5199257ce" providerId="ADAL" clId="{01599180-2620-4417-8EE4-B4E22E23E3D3}" dt="2021-04-07T13:48:35.184" v="1655"/>
          <ac:spMkLst>
            <pc:docMk/>
            <pc:sldMk cId="2961368327" sldId="304"/>
            <ac:spMk id="11" creationId="{59128F08-2FFB-49CE-8F13-593DE5AA1185}"/>
          </ac:spMkLst>
        </pc:spChg>
        <pc:spChg chg="mod">
          <ac:chgData name="Alfonso Cristian Vega Bahamondes" userId="52a0275e-3709-4dae-b3f5-7af5199257ce" providerId="ADAL" clId="{01599180-2620-4417-8EE4-B4E22E23E3D3}" dt="2021-04-07T03:06:29.542" v="1449" actId="20577"/>
          <ac:spMkLst>
            <pc:docMk/>
            <pc:sldMk cId="2961368327" sldId="304"/>
            <ac:spMk id="14" creationId="{00000000-0000-0000-0000-000000000000}"/>
          </ac:spMkLst>
        </pc:spChg>
        <pc:picChg chg="del">
          <ac:chgData name="Alfonso Cristian Vega Bahamondes" userId="52a0275e-3709-4dae-b3f5-7af5199257ce" providerId="ADAL" clId="{01599180-2620-4417-8EE4-B4E22E23E3D3}" dt="2021-04-07T02:57:00.797" v="1295" actId="478"/>
          <ac:picMkLst>
            <pc:docMk/>
            <pc:sldMk cId="2961368327" sldId="304"/>
            <ac:picMk id="4" creationId="{00000000-0000-0000-0000-000000000000}"/>
          </ac:picMkLst>
        </pc:picChg>
        <pc:picChg chg="add mod">
          <ac:chgData name="Alfonso Cristian Vega Bahamondes" userId="52a0275e-3709-4dae-b3f5-7af5199257ce" providerId="ADAL" clId="{01599180-2620-4417-8EE4-B4E22E23E3D3}" dt="2021-04-07T02:58:13.915" v="1321"/>
          <ac:picMkLst>
            <pc:docMk/>
            <pc:sldMk cId="2961368327" sldId="304"/>
            <ac:picMk id="8" creationId="{A62D861A-9FC9-4AFC-AFFA-D398DF0A045F}"/>
          </ac:picMkLst>
        </pc:picChg>
        <pc:picChg chg="add mod">
          <ac:chgData name="Alfonso Cristian Vega Bahamondes" userId="52a0275e-3709-4dae-b3f5-7af5199257ce" providerId="ADAL" clId="{01599180-2620-4417-8EE4-B4E22E23E3D3}" dt="2021-04-07T02:58:31.128" v="1323"/>
          <ac:picMkLst>
            <pc:docMk/>
            <pc:sldMk cId="2961368327" sldId="304"/>
            <ac:picMk id="9" creationId="{485D8F04-C460-4F60-BED1-FFC8D7BBFB2C}"/>
          </ac:picMkLst>
        </pc:picChg>
        <pc:picChg chg="del">
          <ac:chgData name="Alfonso Cristian Vega Bahamondes" userId="52a0275e-3709-4dae-b3f5-7af5199257ce" providerId="ADAL" clId="{01599180-2620-4417-8EE4-B4E22E23E3D3}" dt="2021-04-07T02:57:10.372" v="1297" actId="478"/>
          <ac:picMkLst>
            <pc:docMk/>
            <pc:sldMk cId="2961368327" sldId="304"/>
            <ac:picMk id="1026" creationId="{00000000-0000-0000-0000-000000000000}"/>
          </ac:picMkLst>
        </pc:picChg>
        <pc:cxnChg chg="add mod">
          <ac:chgData name="Alfonso Cristian Vega Bahamondes" userId="52a0275e-3709-4dae-b3f5-7af5199257ce" providerId="ADAL" clId="{01599180-2620-4417-8EE4-B4E22E23E3D3}" dt="2021-04-07T13:49:10.087" v="1661"/>
          <ac:cxnSpMkLst>
            <pc:docMk/>
            <pc:sldMk cId="2961368327" sldId="304"/>
            <ac:cxnSpMk id="12" creationId="{5C26F331-04AD-4B61-8DF0-D6E6300318B0}"/>
          </ac:cxnSpMkLst>
        </pc:cxnChg>
      </pc:sldChg>
    </pc:docChg>
  </pc:docChgLst>
  <pc:docChgLst>
    <pc:chgData name="ALEXANDER LETZKUS SAAVEDRA" userId="ab74e671-9b4e-4209-a22f-b2fe3e18ede8" providerId="ADAL" clId="{98F319D2-9E56-42B9-964C-CF2648DDC59D}"/>
    <pc:docChg chg="undo custSel addSld delSld modSld sldOrd">
      <pc:chgData name="ALEXANDER LETZKUS SAAVEDRA" userId="ab74e671-9b4e-4209-a22f-b2fe3e18ede8" providerId="ADAL" clId="{98F319D2-9E56-42B9-964C-CF2648DDC59D}" dt="2021-03-28T16:27:29.955" v="1265" actId="20577"/>
      <pc:docMkLst>
        <pc:docMk/>
      </pc:docMkLst>
      <pc:sldChg chg="addSp delSp modSp mod modTransition modAnim">
        <pc:chgData name="ALEXANDER LETZKUS SAAVEDRA" userId="ab74e671-9b4e-4209-a22f-b2fe3e18ede8" providerId="ADAL" clId="{98F319D2-9E56-42B9-964C-CF2648DDC59D}" dt="2021-03-28T16:16:13.503" v="162" actId="20577"/>
        <pc:sldMkLst>
          <pc:docMk/>
          <pc:sldMk cId="3984617762" sldId="257"/>
        </pc:sldMkLst>
        <pc:spChg chg="mod">
          <ac:chgData name="ALEXANDER LETZKUS SAAVEDRA" userId="ab74e671-9b4e-4209-a22f-b2fe3e18ede8" providerId="ADAL" clId="{98F319D2-9E56-42B9-964C-CF2648DDC59D}" dt="2021-03-24T15:06:42.062" v="11" actId="20577"/>
          <ac:spMkLst>
            <pc:docMk/>
            <pc:sldMk cId="3984617762" sldId="257"/>
            <ac:spMk id="2" creationId="{00000000-0000-0000-0000-000000000000}"/>
          </ac:spMkLst>
        </pc:spChg>
        <pc:spChg chg="mod">
          <ac:chgData name="ALEXANDER LETZKUS SAAVEDRA" userId="ab74e671-9b4e-4209-a22f-b2fe3e18ede8" providerId="ADAL" clId="{98F319D2-9E56-42B9-964C-CF2648DDC59D}" dt="2021-03-24T15:06:46.331" v="16" actId="20577"/>
          <ac:spMkLst>
            <pc:docMk/>
            <pc:sldMk cId="3984617762" sldId="257"/>
            <ac:spMk id="3" creationId="{00000000-0000-0000-0000-000000000000}"/>
          </ac:spMkLst>
        </pc:spChg>
        <pc:spChg chg="add mod">
          <ac:chgData name="ALEXANDER LETZKUS SAAVEDRA" userId="ab74e671-9b4e-4209-a22f-b2fe3e18ede8" providerId="ADAL" clId="{98F319D2-9E56-42B9-964C-CF2648DDC59D}" dt="2021-03-28T16:16:13.503" v="162" actId="20577"/>
          <ac:spMkLst>
            <pc:docMk/>
            <pc:sldMk cId="3984617762" sldId="257"/>
            <ac:spMk id="4" creationId="{045818A1-666F-4119-8A8E-F159E0F82E89}"/>
          </ac:spMkLst>
        </pc:spChg>
        <pc:spChg chg="add del mod">
          <ac:chgData name="ALEXANDER LETZKUS SAAVEDRA" userId="ab74e671-9b4e-4209-a22f-b2fe3e18ede8" providerId="ADAL" clId="{98F319D2-9E56-42B9-964C-CF2648DDC59D}" dt="2021-03-24T16:20:48.142" v="112" actId="478"/>
          <ac:spMkLst>
            <pc:docMk/>
            <pc:sldMk cId="3984617762" sldId="257"/>
            <ac:spMk id="5" creationId="{F3DBDD4C-F872-46DE-A8BA-C22F42618E26}"/>
          </ac:spMkLst>
        </pc:spChg>
        <pc:picChg chg="add mod">
          <ac:chgData name="ALEXANDER LETZKUS SAAVEDRA" userId="ab74e671-9b4e-4209-a22f-b2fe3e18ede8" providerId="ADAL" clId="{98F319D2-9E56-42B9-964C-CF2648DDC59D}" dt="2021-03-28T15:58:46.624" v="127" actId="1076"/>
          <ac:picMkLst>
            <pc:docMk/>
            <pc:sldMk cId="3984617762" sldId="257"/>
            <ac:picMk id="5" creationId="{8EC09FC2-1723-4772-9B50-27003E3735EE}"/>
          </ac:picMkLst>
        </pc:picChg>
        <pc:picChg chg="add del mod">
          <ac:chgData name="ALEXANDER LETZKUS SAAVEDRA" userId="ab74e671-9b4e-4209-a22f-b2fe3e18ede8" providerId="ADAL" clId="{98F319D2-9E56-42B9-964C-CF2648DDC59D}" dt="2021-03-28T16:01:21.834" v="134" actId="478"/>
          <ac:picMkLst>
            <pc:docMk/>
            <pc:sldMk cId="3984617762" sldId="257"/>
            <ac:picMk id="7" creationId="{F88DD6BA-C46E-4ADF-8BED-C4B3F906D8B8}"/>
          </ac:picMkLst>
        </pc:picChg>
        <pc:picChg chg="add mod">
          <ac:chgData name="ALEXANDER LETZKUS SAAVEDRA" userId="ab74e671-9b4e-4209-a22f-b2fe3e18ede8" providerId="ADAL" clId="{98F319D2-9E56-42B9-964C-CF2648DDC59D}" dt="2021-03-28T16:01:34.813" v="137" actId="1076"/>
          <ac:picMkLst>
            <pc:docMk/>
            <pc:sldMk cId="3984617762" sldId="257"/>
            <ac:picMk id="9" creationId="{5832889D-19B7-4A4B-99E8-DBCE7FCA2066}"/>
          </ac:picMkLst>
        </pc:picChg>
        <pc:picChg chg="add mod">
          <ac:chgData name="ALEXANDER LETZKUS SAAVEDRA" userId="ab74e671-9b4e-4209-a22f-b2fe3e18ede8" providerId="ADAL" clId="{98F319D2-9E56-42B9-964C-CF2648DDC59D}" dt="2021-03-28T16:02:55.593" v="140" actId="1076"/>
          <ac:picMkLst>
            <pc:docMk/>
            <pc:sldMk cId="3984617762" sldId="257"/>
            <ac:picMk id="11" creationId="{D0D4A39C-8042-4412-8DD5-9104E4F3A854}"/>
          </ac:picMkLst>
        </pc:picChg>
      </pc:sldChg>
      <pc:sldChg chg="modSp del mod">
        <pc:chgData name="ALEXANDER LETZKUS SAAVEDRA" userId="ab74e671-9b4e-4209-a22f-b2fe3e18ede8" providerId="ADAL" clId="{98F319D2-9E56-42B9-964C-CF2648DDC59D}" dt="2021-03-24T16:21:20.656" v="113" actId="47"/>
        <pc:sldMkLst>
          <pc:docMk/>
          <pc:sldMk cId="106904919" sldId="261"/>
        </pc:sldMkLst>
        <pc:spChg chg="mod">
          <ac:chgData name="ALEXANDER LETZKUS SAAVEDRA" userId="ab74e671-9b4e-4209-a22f-b2fe3e18ede8" providerId="ADAL" clId="{98F319D2-9E56-42B9-964C-CF2648DDC59D}" dt="2021-03-24T15:07:02.995" v="34" actId="20577"/>
          <ac:spMkLst>
            <pc:docMk/>
            <pc:sldMk cId="106904919" sldId="261"/>
            <ac:spMk id="2" creationId="{00000000-0000-0000-0000-000000000000}"/>
          </ac:spMkLst>
        </pc:spChg>
      </pc:sldChg>
      <pc:sldChg chg="del ord">
        <pc:chgData name="ALEXANDER LETZKUS SAAVEDRA" userId="ab74e671-9b4e-4209-a22f-b2fe3e18ede8" providerId="ADAL" clId="{98F319D2-9E56-42B9-964C-CF2648DDC59D}" dt="2021-03-24T15:06:30.280" v="5" actId="47"/>
        <pc:sldMkLst>
          <pc:docMk/>
          <pc:sldMk cId="1476019738" sldId="262"/>
        </pc:sldMkLst>
      </pc:sldChg>
      <pc:sldChg chg="add del">
        <pc:chgData name="ALEXANDER LETZKUS SAAVEDRA" userId="ab74e671-9b4e-4209-a22f-b2fe3e18ede8" providerId="ADAL" clId="{98F319D2-9E56-42B9-964C-CF2648DDC59D}" dt="2021-03-24T15:08:18.617" v="38" actId="47"/>
        <pc:sldMkLst>
          <pc:docMk/>
          <pc:sldMk cId="2361262321" sldId="262"/>
        </pc:sldMkLst>
      </pc:sldChg>
      <pc:sldChg chg="add del">
        <pc:chgData name="ALEXANDER LETZKUS SAAVEDRA" userId="ab74e671-9b4e-4209-a22f-b2fe3e18ede8" providerId="ADAL" clId="{98F319D2-9E56-42B9-964C-CF2648DDC59D}" dt="2021-03-24T15:08:26.510" v="40" actId="2890"/>
        <pc:sldMkLst>
          <pc:docMk/>
          <pc:sldMk cId="2559197572" sldId="262"/>
        </pc:sldMkLst>
      </pc:sldChg>
      <pc:sldChg chg="modSp add del mod">
        <pc:chgData name="ALEXANDER LETZKUS SAAVEDRA" userId="ab74e671-9b4e-4209-a22f-b2fe3e18ede8" providerId="ADAL" clId="{98F319D2-9E56-42B9-964C-CF2648DDC59D}" dt="2021-03-28T15:58:18.633" v="118" actId="47"/>
        <pc:sldMkLst>
          <pc:docMk/>
          <pc:sldMk cId="2756416006" sldId="262"/>
        </pc:sldMkLst>
        <pc:spChg chg="mod">
          <ac:chgData name="ALEXANDER LETZKUS SAAVEDRA" userId="ab74e671-9b4e-4209-a22f-b2fe3e18ede8" providerId="ADAL" clId="{98F319D2-9E56-42B9-964C-CF2648DDC59D}" dt="2021-03-24T15:09:32.224" v="66" actId="20577"/>
          <ac:spMkLst>
            <pc:docMk/>
            <pc:sldMk cId="2756416006" sldId="262"/>
            <ac:spMk id="4" creationId="{045818A1-666F-4119-8A8E-F159E0F82E89}"/>
          </ac:spMkLst>
        </pc:spChg>
      </pc:sldChg>
      <pc:sldChg chg="del">
        <pc:chgData name="ALEXANDER LETZKUS SAAVEDRA" userId="ab74e671-9b4e-4209-a22f-b2fe3e18ede8" providerId="ADAL" clId="{98F319D2-9E56-42B9-964C-CF2648DDC59D}" dt="2021-03-24T15:06:30.280" v="5" actId="47"/>
        <pc:sldMkLst>
          <pc:docMk/>
          <pc:sldMk cId="2475092730" sldId="263"/>
        </pc:sldMkLst>
      </pc:sldChg>
      <pc:sldChg chg="modSp add del mod">
        <pc:chgData name="ALEXANDER LETZKUS SAAVEDRA" userId="ab74e671-9b4e-4209-a22f-b2fe3e18ede8" providerId="ADAL" clId="{98F319D2-9E56-42B9-964C-CF2648DDC59D}" dt="2021-03-28T15:58:18.633" v="118" actId="47"/>
        <pc:sldMkLst>
          <pc:docMk/>
          <pc:sldMk cId="3012911288" sldId="263"/>
        </pc:sldMkLst>
        <pc:spChg chg="mod">
          <ac:chgData name="ALEXANDER LETZKUS SAAVEDRA" userId="ab74e671-9b4e-4209-a22f-b2fe3e18ede8" providerId="ADAL" clId="{98F319D2-9E56-42B9-964C-CF2648DDC59D}" dt="2021-03-24T15:09:36.181" v="67" actId="20577"/>
          <ac:spMkLst>
            <pc:docMk/>
            <pc:sldMk cId="3012911288" sldId="263"/>
            <ac:spMk id="4" creationId="{045818A1-666F-4119-8A8E-F159E0F82E89}"/>
          </ac:spMkLst>
        </pc:spChg>
      </pc:sldChg>
      <pc:sldChg chg="del">
        <pc:chgData name="ALEXANDER LETZKUS SAAVEDRA" userId="ab74e671-9b4e-4209-a22f-b2fe3e18ede8" providerId="ADAL" clId="{98F319D2-9E56-42B9-964C-CF2648DDC59D}" dt="2021-03-24T15:06:30.280" v="5" actId="47"/>
        <pc:sldMkLst>
          <pc:docMk/>
          <pc:sldMk cId="2761515851" sldId="264"/>
        </pc:sldMkLst>
      </pc:sldChg>
      <pc:sldChg chg="modSp add del mod">
        <pc:chgData name="ALEXANDER LETZKUS SAAVEDRA" userId="ab74e671-9b4e-4209-a22f-b2fe3e18ede8" providerId="ADAL" clId="{98F319D2-9E56-42B9-964C-CF2648DDC59D}" dt="2021-03-28T15:58:18.633" v="118" actId="47"/>
        <pc:sldMkLst>
          <pc:docMk/>
          <pc:sldMk cId="3923099013" sldId="264"/>
        </pc:sldMkLst>
        <pc:spChg chg="mod">
          <ac:chgData name="ALEXANDER LETZKUS SAAVEDRA" userId="ab74e671-9b4e-4209-a22f-b2fe3e18ede8" providerId="ADAL" clId="{98F319D2-9E56-42B9-964C-CF2648DDC59D}" dt="2021-03-24T15:09:39.630" v="68" actId="20577"/>
          <ac:spMkLst>
            <pc:docMk/>
            <pc:sldMk cId="3923099013" sldId="264"/>
            <ac:spMk id="4" creationId="{045818A1-666F-4119-8A8E-F159E0F82E89}"/>
          </ac:spMkLst>
        </pc:spChg>
      </pc:sldChg>
      <pc:sldChg chg="modSp add del mod">
        <pc:chgData name="ALEXANDER LETZKUS SAAVEDRA" userId="ab74e671-9b4e-4209-a22f-b2fe3e18ede8" providerId="ADAL" clId="{98F319D2-9E56-42B9-964C-CF2648DDC59D}" dt="2021-03-28T15:58:15.148" v="117" actId="47"/>
        <pc:sldMkLst>
          <pc:docMk/>
          <pc:sldMk cId="905051854" sldId="265"/>
        </pc:sldMkLst>
        <pc:spChg chg="mod">
          <ac:chgData name="ALEXANDER LETZKUS SAAVEDRA" userId="ab74e671-9b4e-4209-a22f-b2fe3e18ede8" providerId="ADAL" clId="{98F319D2-9E56-42B9-964C-CF2648DDC59D}" dt="2021-03-24T15:09:43.985" v="69" actId="20577"/>
          <ac:spMkLst>
            <pc:docMk/>
            <pc:sldMk cId="905051854" sldId="265"/>
            <ac:spMk id="4" creationId="{045818A1-666F-4119-8A8E-F159E0F82E89}"/>
          </ac:spMkLst>
        </pc:spChg>
      </pc:sldChg>
      <pc:sldChg chg="del">
        <pc:chgData name="ALEXANDER LETZKUS SAAVEDRA" userId="ab74e671-9b4e-4209-a22f-b2fe3e18ede8" providerId="ADAL" clId="{98F319D2-9E56-42B9-964C-CF2648DDC59D}" dt="2021-03-24T15:06:30.280" v="5" actId="47"/>
        <pc:sldMkLst>
          <pc:docMk/>
          <pc:sldMk cId="2362296366" sldId="265"/>
        </pc:sldMkLst>
      </pc:sldChg>
      <pc:sldChg chg="modSp add del mod">
        <pc:chgData name="ALEXANDER LETZKUS SAAVEDRA" userId="ab74e671-9b4e-4209-a22f-b2fe3e18ede8" providerId="ADAL" clId="{98F319D2-9E56-42B9-964C-CF2648DDC59D}" dt="2021-03-28T15:58:15.148" v="117" actId="47"/>
        <pc:sldMkLst>
          <pc:docMk/>
          <pc:sldMk cId="412963943" sldId="266"/>
        </pc:sldMkLst>
        <pc:spChg chg="mod">
          <ac:chgData name="ALEXANDER LETZKUS SAAVEDRA" userId="ab74e671-9b4e-4209-a22f-b2fe3e18ede8" providerId="ADAL" clId="{98F319D2-9E56-42B9-964C-CF2648DDC59D}" dt="2021-03-24T15:09:47.609" v="70" actId="20577"/>
          <ac:spMkLst>
            <pc:docMk/>
            <pc:sldMk cId="412963943" sldId="266"/>
            <ac:spMk id="4" creationId="{045818A1-666F-4119-8A8E-F159E0F82E89}"/>
          </ac:spMkLst>
        </pc:spChg>
      </pc:sldChg>
      <pc:sldChg chg="del">
        <pc:chgData name="ALEXANDER LETZKUS SAAVEDRA" userId="ab74e671-9b4e-4209-a22f-b2fe3e18ede8" providerId="ADAL" clId="{98F319D2-9E56-42B9-964C-CF2648DDC59D}" dt="2021-03-24T15:06:30.280" v="5" actId="47"/>
        <pc:sldMkLst>
          <pc:docMk/>
          <pc:sldMk cId="3229171051" sldId="266"/>
        </pc:sldMkLst>
      </pc:sldChg>
      <pc:sldChg chg="del">
        <pc:chgData name="ALEXANDER LETZKUS SAAVEDRA" userId="ab74e671-9b4e-4209-a22f-b2fe3e18ede8" providerId="ADAL" clId="{98F319D2-9E56-42B9-964C-CF2648DDC59D}" dt="2021-03-24T15:06:30.280" v="5" actId="47"/>
        <pc:sldMkLst>
          <pc:docMk/>
          <pc:sldMk cId="452733939" sldId="267"/>
        </pc:sldMkLst>
      </pc:sldChg>
      <pc:sldChg chg="modSp add del mod">
        <pc:chgData name="ALEXANDER LETZKUS SAAVEDRA" userId="ab74e671-9b4e-4209-a22f-b2fe3e18ede8" providerId="ADAL" clId="{98F319D2-9E56-42B9-964C-CF2648DDC59D}" dt="2021-03-28T15:58:15.148" v="117" actId="47"/>
        <pc:sldMkLst>
          <pc:docMk/>
          <pc:sldMk cId="897307088" sldId="267"/>
        </pc:sldMkLst>
        <pc:spChg chg="mod">
          <ac:chgData name="ALEXANDER LETZKUS SAAVEDRA" userId="ab74e671-9b4e-4209-a22f-b2fe3e18ede8" providerId="ADAL" clId="{98F319D2-9E56-42B9-964C-CF2648DDC59D}" dt="2021-03-24T15:09:56.770" v="71" actId="20577"/>
          <ac:spMkLst>
            <pc:docMk/>
            <pc:sldMk cId="897307088" sldId="267"/>
            <ac:spMk id="4" creationId="{045818A1-666F-4119-8A8E-F159E0F82E89}"/>
          </ac:spMkLst>
        </pc:spChg>
      </pc:sldChg>
      <pc:sldChg chg="del ord">
        <pc:chgData name="ALEXANDER LETZKUS SAAVEDRA" userId="ab74e671-9b4e-4209-a22f-b2fe3e18ede8" providerId="ADAL" clId="{98F319D2-9E56-42B9-964C-CF2648DDC59D}" dt="2021-03-24T15:06:30.280" v="5" actId="47"/>
        <pc:sldMkLst>
          <pc:docMk/>
          <pc:sldMk cId="1544302913" sldId="268"/>
        </pc:sldMkLst>
      </pc:sldChg>
      <pc:sldChg chg="modSp add del mod">
        <pc:chgData name="ALEXANDER LETZKUS SAAVEDRA" userId="ab74e671-9b4e-4209-a22f-b2fe3e18ede8" providerId="ADAL" clId="{98F319D2-9E56-42B9-964C-CF2648DDC59D}" dt="2021-03-28T15:58:15.148" v="117" actId="47"/>
        <pc:sldMkLst>
          <pc:docMk/>
          <pc:sldMk cId="2733261048" sldId="268"/>
        </pc:sldMkLst>
        <pc:spChg chg="mod">
          <ac:chgData name="ALEXANDER LETZKUS SAAVEDRA" userId="ab74e671-9b4e-4209-a22f-b2fe3e18ede8" providerId="ADAL" clId="{98F319D2-9E56-42B9-964C-CF2648DDC59D}" dt="2021-03-24T15:09:59.633" v="72" actId="20577"/>
          <ac:spMkLst>
            <pc:docMk/>
            <pc:sldMk cId="2733261048" sldId="268"/>
            <ac:spMk id="4" creationId="{045818A1-666F-4119-8A8E-F159E0F82E89}"/>
          </ac:spMkLst>
        </pc:spChg>
      </pc:sldChg>
      <pc:sldChg chg="modSp add del mod">
        <pc:chgData name="ALEXANDER LETZKUS SAAVEDRA" userId="ab74e671-9b4e-4209-a22f-b2fe3e18ede8" providerId="ADAL" clId="{98F319D2-9E56-42B9-964C-CF2648DDC59D}" dt="2021-03-28T15:58:15.148" v="117" actId="47"/>
        <pc:sldMkLst>
          <pc:docMk/>
          <pc:sldMk cId="2084561944" sldId="269"/>
        </pc:sldMkLst>
        <pc:spChg chg="mod">
          <ac:chgData name="ALEXANDER LETZKUS SAAVEDRA" userId="ab74e671-9b4e-4209-a22f-b2fe3e18ede8" providerId="ADAL" clId="{98F319D2-9E56-42B9-964C-CF2648DDC59D}" dt="2021-03-24T15:10:04.393" v="73" actId="20577"/>
          <ac:spMkLst>
            <pc:docMk/>
            <pc:sldMk cId="2084561944" sldId="269"/>
            <ac:spMk id="4" creationId="{045818A1-666F-4119-8A8E-F159E0F82E89}"/>
          </ac:spMkLst>
        </pc:spChg>
      </pc:sldChg>
      <pc:sldChg chg="del">
        <pc:chgData name="ALEXANDER LETZKUS SAAVEDRA" userId="ab74e671-9b4e-4209-a22f-b2fe3e18ede8" providerId="ADAL" clId="{98F319D2-9E56-42B9-964C-CF2648DDC59D}" dt="2021-03-24T15:06:30.280" v="5" actId="47"/>
        <pc:sldMkLst>
          <pc:docMk/>
          <pc:sldMk cId="4101607575" sldId="269"/>
        </pc:sldMkLst>
      </pc:sldChg>
      <pc:sldChg chg="del">
        <pc:chgData name="ALEXANDER LETZKUS SAAVEDRA" userId="ab74e671-9b4e-4209-a22f-b2fe3e18ede8" providerId="ADAL" clId="{98F319D2-9E56-42B9-964C-CF2648DDC59D}" dt="2021-03-24T15:06:30.280" v="5" actId="47"/>
        <pc:sldMkLst>
          <pc:docMk/>
          <pc:sldMk cId="2794409471" sldId="270"/>
        </pc:sldMkLst>
      </pc:sldChg>
      <pc:sldChg chg="modSp add del mod">
        <pc:chgData name="ALEXANDER LETZKUS SAAVEDRA" userId="ab74e671-9b4e-4209-a22f-b2fe3e18ede8" providerId="ADAL" clId="{98F319D2-9E56-42B9-964C-CF2648DDC59D}" dt="2021-03-28T15:58:15.148" v="117" actId="47"/>
        <pc:sldMkLst>
          <pc:docMk/>
          <pc:sldMk cId="2860837722" sldId="270"/>
        </pc:sldMkLst>
        <pc:spChg chg="mod">
          <ac:chgData name="ALEXANDER LETZKUS SAAVEDRA" userId="ab74e671-9b4e-4209-a22f-b2fe3e18ede8" providerId="ADAL" clId="{98F319D2-9E56-42B9-964C-CF2648DDC59D}" dt="2021-03-24T15:10:12.258" v="76" actId="404"/>
          <ac:spMkLst>
            <pc:docMk/>
            <pc:sldMk cId="2860837722" sldId="270"/>
            <ac:spMk id="4" creationId="{045818A1-666F-4119-8A8E-F159E0F82E89}"/>
          </ac:spMkLst>
        </pc:spChg>
      </pc:sldChg>
      <pc:sldChg chg="add del">
        <pc:chgData name="ALEXANDER LETZKUS SAAVEDRA" userId="ab74e671-9b4e-4209-a22f-b2fe3e18ede8" providerId="ADAL" clId="{98F319D2-9E56-42B9-964C-CF2648DDC59D}" dt="2021-03-24T15:10:17.526" v="77" actId="47"/>
        <pc:sldMkLst>
          <pc:docMk/>
          <pc:sldMk cId="2129544448" sldId="271"/>
        </pc:sldMkLst>
      </pc:sldChg>
      <pc:sldChg chg="modSp add del mod">
        <pc:chgData name="ALEXANDER LETZKUS SAAVEDRA" userId="ab74e671-9b4e-4209-a22f-b2fe3e18ede8" providerId="ADAL" clId="{98F319D2-9E56-42B9-964C-CF2648DDC59D}" dt="2021-03-28T15:58:15.148" v="117" actId="47"/>
        <pc:sldMkLst>
          <pc:docMk/>
          <pc:sldMk cId="2791956893" sldId="271"/>
        </pc:sldMkLst>
        <pc:spChg chg="mod">
          <ac:chgData name="ALEXANDER LETZKUS SAAVEDRA" userId="ab74e671-9b4e-4209-a22f-b2fe3e18ede8" providerId="ADAL" clId="{98F319D2-9E56-42B9-964C-CF2648DDC59D}" dt="2021-03-24T15:10:22.945" v="79" actId="20577"/>
          <ac:spMkLst>
            <pc:docMk/>
            <pc:sldMk cId="2791956893" sldId="271"/>
            <ac:spMk id="4" creationId="{045818A1-666F-4119-8A8E-F159E0F82E89}"/>
          </ac:spMkLst>
        </pc:spChg>
      </pc:sldChg>
      <pc:sldChg chg="modSp add del mod">
        <pc:chgData name="ALEXANDER LETZKUS SAAVEDRA" userId="ab74e671-9b4e-4209-a22f-b2fe3e18ede8" providerId="ADAL" clId="{98F319D2-9E56-42B9-964C-CF2648DDC59D}" dt="2021-03-28T15:58:15.148" v="117" actId="47"/>
        <pc:sldMkLst>
          <pc:docMk/>
          <pc:sldMk cId="164289146" sldId="272"/>
        </pc:sldMkLst>
        <pc:spChg chg="mod">
          <ac:chgData name="ALEXANDER LETZKUS SAAVEDRA" userId="ab74e671-9b4e-4209-a22f-b2fe3e18ede8" providerId="ADAL" clId="{98F319D2-9E56-42B9-964C-CF2648DDC59D}" dt="2021-03-24T15:10:28.905" v="82" actId="20577"/>
          <ac:spMkLst>
            <pc:docMk/>
            <pc:sldMk cId="164289146" sldId="272"/>
            <ac:spMk id="4" creationId="{045818A1-666F-4119-8A8E-F159E0F82E89}"/>
          </ac:spMkLst>
        </pc:spChg>
      </pc:sldChg>
      <pc:sldChg chg="add del">
        <pc:chgData name="ALEXANDER LETZKUS SAAVEDRA" userId="ab74e671-9b4e-4209-a22f-b2fe3e18ede8" providerId="ADAL" clId="{98F319D2-9E56-42B9-964C-CF2648DDC59D}" dt="2021-03-24T15:10:17.526" v="77" actId="47"/>
        <pc:sldMkLst>
          <pc:docMk/>
          <pc:sldMk cId="3141651227" sldId="272"/>
        </pc:sldMkLst>
      </pc:sldChg>
      <pc:sldChg chg="modSp add del mod">
        <pc:chgData name="ALEXANDER LETZKUS SAAVEDRA" userId="ab74e671-9b4e-4209-a22f-b2fe3e18ede8" providerId="ADAL" clId="{98F319D2-9E56-42B9-964C-CF2648DDC59D}" dt="2021-03-28T15:58:15.148" v="117" actId="47"/>
        <pc:sldMkLst>
          <pc:docMk/>
          <pc:sldMk cId="2718399247" sldId="273"/>
        </pc:sldMkLst>
        <pc:spChg chg="mod">
          <ac:chgData name="ALEXANDER LETZKUS SAAVEDRA" userId="ab74e671-9b4e-4209-a22f-b2fe3e18ede8" providerId="ADAL" clId="{98F319D2-9E56-42B9-964C-CF2648DDC59D}" dt="2021-03-24T15:10:34.089" v="85" actId="20577"/>
          <ac:spMkLst>
            <pc:docMk/>
            <pc:sldMk cId="2718399247" sldId="273"/>
            <ac:spMk id="4" creationId="{045818A1-666F-4119-8A8E-F159E0F82E89}"/>
          </ac:spMkLst>
        </pc:spChg>
      </pc:sldChg>
      <pc:sldChg chg="add del">
        <pc:chgData name="ALEXANDER LETZKUS SAAVEDRA" userId="ab74e671-9b4e-4209-a22f-b2fe3e18ede8" providerId="ADAL" clId="{98F319D2-9E56-42B9-964C-CF2648DDC59D}" dt="2021-03-24T15:10:17.526" v="77" actId="47"/>
        <pc:sldMkLst>
          <pc:docMk/>
          <pc:sldMk cId="3552346200" sldId="273"/>
        </pc:sldMkLst>
      </pc:sldChg>
      <pc:sldChg chg="add del">
        <pc:chgData name="ALEXANDER LETZKUS SAAVEDRA" userId="ab74e671-9b4e-4209-a22f-b2fe3e18ede8" providerId="ADAL" clId="{98F319D2-9E56-42B9-964C-CF2648DDC59D}" dt="2021-03-24T15:10:17.526" v="77" actId="47"/>
        <pc:sldMkLst>
          <pc:docMk/>
          <pc:sldMk cId="896541323" sldId="274"/>
        </pc:sldMkLst>
      </pc:sldChg>
      <pc:sldChg chg="modSp add del mod">
        <pc:chgData name="ALEXANDER LETZKUS SAAVEDRA" userId="ab74e671-9b4e-4209-a22f-b2fe3e18ede8" providerId="ADAL" clId="{98F319D2-9E56-42B9-964C-CF2648DDC59D}" dt="2021-03-28T15:58:15.148" v="117" actId="47"/>
        <pc:sldMkLst>
          <pc:docMk/>
          <pc:sldMk cId="2321280504" sldId="274"/>
        </pc:sldMkLst>
        <pc:spChg chg="mod">
          <ac:chgData name="ALEXANDER LETZKUS SAAVEDRA" userId="ab74e671-9b4e-4209-a22f-b2fe3e18ede8" providerId="ADAL" clId="{98F319D2-9E56-42B9-964C-CF2648DDC59D}" dt="2021-03-24T15:10:38.735" v="88" actId="20577"/>
          <ac:spMkLst>
            <pc:docMk/>
            <pc:sldMk cId="2321280504" sldId="274"/>
            <ac:spMk id="4" creationId="{045818A1-666F-4119-8A8E-F159E0F82E89}"/>
          </ac:spMkLst>
        </pc:spChg>
      </pc:sldChg>
      <pc:sldChg chg="modSp add del mod">
        <pc:chgData name="ALEXANDER LETZKUS SAAVEDRA" userId="ab74e671-9b4e-4209-a22f-b2fe3e18ede8" providerId="ADAL" clId="{98F319D2-9E56-42B9-964C-CF2648DDC59D}" dt="2021-03-28T15:58:15.148" v="117" actId="47"/>
        <pc:sldMkLst>
          <pc:docMk/>
          <pc:sldMk cId="1988331519" sldId="275"/>
        </pc:sldMkLst>
        <pc:spChg chg="mod">
          <ac:chgData name="ALEXANDER LETZKUS SAAVEDRA" userId="ab74e671-9b4e-4209-a22f-b2fe3e18ede8" providerId="ADAL" clId="{98F319D2-9E56-42B9-964C-CF2648DDC59D}" dt="2021-03-24T15:10:43.088" v="91" actId="20577"/>
          <ac:spMkLst>
            <pc:docMk/>
            <pc:sldMk cId="1988331519" sldId="275"/>
            <ac:spMk id="4" creationId="{045818A1-666F-4119-8A8E-F159E0F82E89}"/>
          </ac:spMkLst>
        </pc:spChg>
      </pc:sldChg>
      <pc:sldChg chg="add del">
        <pc:chgData name="ALEXANDER LETZKUS SAAVEDRA" userId="ab74e671-9b4e-4209-a22f-b2fe3e18ede8" providerId="ADAL" clId="{98F319D2-9E56-42B9-964C-CF2648DDC59D}" dt="2021-03-24T15:10:17.526" v="77" actId="47"/>
        <pc:sldMkLst>
          <pc:docMk/>
          <pc:sldMk cId="2632287841" sldId="275"/>
        </pc:sldMkLst>
      </pc:sldChg>
      <pc:sldChg chg="add del">
        <pc:chgData name="ALEXANDER LETZKUS SAAVEDRA" userId="ab74e671-9b4e-4209-a22f-b2fe3e18ede8" providerId="ADAL" clId="{98F319D2-9E56-42B9-964C-CF2648DDC59D}" dt="2021-03-24T15:10:17.526" v="77" actId="47"/>
        <pc:sldMkLst>
          <pc:docMk/>
          <pc:sldMk cId="3598521922" sldId="276"/>
        </pc:sldMkLst>
      </pc:sldChg>
      <pc:sldChg chg="modSp add del mod">
        <pc:chgData name="ALEXANDER LETZKUS SAAVEDRA" userId="ab74e671-9b4e-4209-a22f-b2fe3e18ede8" providerId="ADAL" clId="{98F319D2-9E56-42B9-964C-CF2648DDC59D}" dt="2021-03-28T15:58:15.148" v="117" actId="47"/>
        <pc:sldMkLst>
          <pc:docMk/>
          <pc:sldMk cId="4243328732" sldId="276"/>
        </pc:sldMkLst>
        <pc:spChg chg="mod">
          <ac:chgData name="ALEXANDER LETZKUS SAAVEDRA" userId="ab74e671-9b4e-4209-a22f-b2fe3e18ede8" providerId="ADAL" clId="{98F319D2-9E56-42B9-964C-CF2648DDC59D}" dt="2021-03-24T15:10:48.118" v="94" actId="20577"/>
          <ac:spMkLst>
            <pc:docMk/>
            <pc:sldMk cId="4243328732" sldId="276"/>
            <ac:spMk id="4" creationId="{045818A1-666F-4119-8A8E-F159E0F82E89}"/>
          </ac:spMkLst>
        </pc:spChg>
      </pc:sldChg>
      <pc:sldChg chg="add del">
        <pc:chgData name="ALEXANDER LETZKUS SAAVEDRA" userId="ab74e671-9b4e-4209-a22f-b2fe3e18ede8" providerId="ADAL" clId="{98F319D2-9E56-42B9-964C-CF2648DDC59D}" dt="2021-03-24T15:10:17.526" v="77" actId="47"/>
        <pc:sldMkLst>
          <pc:docMk/>
          <pc:sldMk cId="2157096462" sldId="277"/>
        </pc:sldMkLst>
      </pc:sldChg>
      <pc:sldChg chg="modSp add del mod">
        <pc:chgData name="ALEXANDER LETZKUS SAAVEDRA" userId="ab74e671-9b4e-4209-a22f-b2fe3e18ede8" providerId="ADAL" clId="{98F319D2-9E56-42B9-964C-CF2648DDC59D}" dt="2021-03-28T15:58:15.148" v="117" actId="47"/>
        <pc:sldMkLst>
          <pc:docMk/>
          <pc:sldMk cId="3560471845" sldId="277"/>
        </pc:sldMkLst>
        <pc:spChg chg="mod">
          <ac:chgData name="ALEXANDER LETZKUS SAAVEDRA" userId="ab74e671-9b4e-4209-a22f-b2fe3e18ede8" providerId="ADAL" clId="{98F319D2-9E56-42B9-964C-CF2648DDC59D}" dt="2021-03-24T15:10:52.423" v="97" actId="20577"/>
          <ac:spMkLst>
            <pc:docMk/>
            <pc:sldMk cId="3560471845" sldId="277"/>
            <ac:spMk id="4" creationId="{045818A1-666F-4119-8A8E-F159E0F82E89}"/>
          </ac:spMkLst>
        </pc:spChg>
      </pc:sldChg>
      <pc:sldChg chg="add del">
        <pc:chgData name="ALEXANDER LETZKUS SAAVEDRA" userId="ab74e671-9b4e-4209-a22f-b2fe3e18ede8" providerId="ADAL" clId="{98F319D2-9E56-42B9-964C-CF2648DDC59D}" dt="2021-03-24T15:10:17.526" v="77" actId="47"/>
        <pc:sldMkLst>
          <pc:docMk/>
          <pc:sldMk cId="1595271256" sldId="278"/>
        </pc:sldMkLst>
      </pc:sldChg>
      <pc:sldChg chg="modSp add del mod">
        <pc:chgData name="ALEXANDER LETZKUS SAAVEDRA" userId="ab74e671-9b4e-4209-a22f-b2fe3e18ede8" providerId="ADAL" clId="{98F319D2-9E56-42B9-964C-CF2648DDC59D}" dt="2021-03-28T15:58:15.148" v="117" actId="47"/>
        <pc:sldMkLst>
          <pc:docMk/>
          <pc:sldMk cId="4290128251" sldId="278"/>
        </pc:sldMkLst>
        <pc:spChg chg="mod">
          <ac:chgData name="ALEXANDER LETZKUS SAAVEDRA" userId="ab74e671-9b4e-4209-a22f-b2fe3e18ede8" providerId="ADAL" clId="{98F319D2-9E56-42B9-964C-CF2648DDC59D}" dt="2021-03-24T15:10:57.524" v="100" actId="20577"/>
          <ac:spMkLst>
            <pc:docMk/>
            <pc:sldMk cId="4290128251" sldId="278"/>
            <ac:spMk id="4" creationId="{045818A1-666F-4119-8A8E-F159E0F82E89}"/>
          </ac:spMkLst>
        </pc:spChg>
      </pc:sldChg>
      <pc:sldChg chg="modSp add del mod">
        <pc:chgData name="ALEXANDER LETZKUS SAAVEDRA" userId="ab74e671-9b4e-4209-a22f-b2fe3e18ede8" providerId="ADAL" clId="{98F319D2-9E56-42B9-964C-CF2648DDC59D}" dt="2021-03-28T15:58:15.148" v="117" actId="47"/>
        <pc:sldMkLst>
          <pc:docMk/>
          <pc:sldMk cId="1582732596" sldId="279"/>
        </pc:sldMkLst>
        <pc:spChg chg="mod">
          <ac:chgData name="ALEXANDER LETZKUS SAAVEDRA" userId="ab74e671-9b4e-4209-a22f-b2fe3e18ede8" providerId="ADAL" clId="{98F319D2-9E56-42B9-964C-CF2648DDC59D}" dt="2021-03-24T15:11:03.230" v="103" actId="20577"/>
          <ac:spMkLst>
            <pc:docMk/>
            <pc:sldMk cId="1582732596" sldId="279"/>
            <ac:spMk id="4" creationId="{045818A1-666F-4119-8A8E-F159E0F82E89}"/>
          </ac:spMkLst>
        </pc:spChg>
      </pc:sldChg>
      <pc:sldChg chg="add del">
        <pc:chgData name="ALEXANDER LETZKUS SAAVEDRA" userId="ab74e671-9b4e-4209-a22f-b2fe3e18ede8" providerId="ADAL" clId="{98F319D2-9E56-42B9-964C-CF2648DDC59D}" dt="2021-03-24T15:10:17.526" v="77" actId="47"/>
        <pc:sldMkLst>
          <pc:docMk/>
          <pc:sldMk cId="1795734570" sldId="279"/>
        </pc:sldMkLst>
      </pc:sldChg>
      <pc:sldChg chg="modSp add del mod">
        <pc:chgData name="ALEXANDER LETZKUS SAAVEDRA" userId="ab74e671-9b4e-4209-a22f-b2fe3e18ede8" providerId="ADAL" clId="{98F319D2-9E56-42B9-964C-CF2648DDC59D}" dt="2021-03-28T15:58:15.148" v="117" actId="47"/>
        <pc:sldMkLst>
          <pc:docMk/>
          <pc:sldMk cId="767430961" sldId="280"/>
        </pc:sldMkLst>
        <pc:spChg chg="mod">
          <ac:chgData name="ALEXANDER LETZKUS SAAVEDRA" userId="ab74e671-9b4e-4209-a22f-b2fe3e18ede8" providerId="ADAL" clId="{98F319D2-9E56-42B9-964C-CF2648DDC59D}" dt="2021-03-24T15:11:08.297" v="108" actId="20577"/>
          <ac:spMkLst>
            <pc:docMk/>
            <pc:sldMk cId="767430961" sldId="280"/>
            <ac:spMk id="4" creationId="{045818A1-666F-4119-8A8E-F159E0F82E89}"/>
          </ac:spMkLst>
        </pc:spChg>
      </pc:sldChg>
      <pc:sldChg chg="add ord">
        <pc:chgData name="ALEXANDER LETZKUS SAAVEDRA" userId="ab74e671-9b4e-4209-a22f-b2fe3e18ede8" providerId="ADAL" clId="{98F319D2-9E56-42B9-964C-CF2648DDC59D}" dt="2021-03-28T16:16:43.043" v="172" actId="20578"/>
        <pc:sldMkLst>
          <pc:docMk/>
          <pc:sldMk cId="2940324308" sldId="281"/>
        </pc:sldMkLst>
      </pc:sldChg>
      <pc:sldChg chg="add">
        <pc:chgData name="ALEXANDER LETZKUS SAAVEDRA" userId="ab74e671-9b4e-4209-a22f-b2fe3e18ede8" providerId="ADAL" clId="{98F319D2-9E56-42B9-964C-CF2648DDC59D}" dt="2021-03-28T15:58:21.593" v="119"/>
        <pc:sldMkLst>
          <pc:docMk/>
          <pc:sldMk cId="3391288912" sldId="282"/>
        </pc:sldMkLst>
      </pc:sldChg>
      <pc:sldChg chg="modSp add mod">
        <pc:chgData name="ALEXANDER LETZKUS SAAVEDRA" userId="ab74e671-9b4e-4209-a22f-b2fe3e18ede8" providerId="ADAL" clId="{98F319D2-9E56-42B9-964C-CF2648DDC59D}" dt="2021-03-28T16:16:27.889" v="167" actId="20577"/>
        <pc:sldMkLst>
          <pc:docMk/>
          <pc:sldMk cId="2697116894" sldId="283"/>
        </pc:sldMkLst>
        <pc:spChg chg="mod">
          <ac:chgData name="ALEXANDER LETZKUS SAAVEDRA" userId="ab74e671-9b4e-4209-a22f-b2fe3e18ede8" providerId="ADAL" clId="{98F319D2-9E56-42B9-964C-CF2648DDC59D}" dt="2021-03-28T16:16:27.889" v="167" actId="20577"/>
          <ac:spMkLst>
            <pc:docMk/>
            <pc:sldMk cId="2697116894" sldId="283"/>
            <ac:spMk id="4" creationId="{045818A1-666F-4119-8A8E-F159E0F82E89}"/>
          </ac:spMkLst>
        </pc:spChg>
      </pc:sldChg>
      <pc:sldChg chg="modSp add del mod">
        <pc:chgData name="ALEXANDER LETZKUS SAAVEDRA" userId="ab74e671-9b4e-4209-a22f-b2fe3e18ede8" providerId="ADAL" clId="{98F319D2-9E56-42B9-964C-CF2648DDC59D}" dt="2021-03-28T16:16:16.249" v="163" actId="47"/>
        <pc:sldMkLst>
          <pc:docMk/>
          <pc:sldMk cId="3619078830" sldId="283"/>
        </pc:sldMkLst>
        <pc:spChg chg="mod">
          <ac:chgData name="ALEXANDER LETZKUS SAAVEDRA" userId="ab74e671-9b4e-4209-a22f-b2fe3e18ede8" providerId="ADAL" clId="{98F319D2-9E56-42B9-964C-CF2648DDC59D}" dt="2021-03-28T16:07:40.932" v="151" actId="20577"/>
          <ac:spMkLst>
            <pc:docMk/>
            <pc:sldMk cId="3619078830" sldId="283"/>
            <ac:spMk id="4" creationId="{045818A1-666F-4119-8A8E-F159E0F82E89}"/>
          </ac:spMkLst>
        </pc:spChg>
      </pc:sldChg>
      <pc:sldChg chg="modSp add mod">
        <pc:chgData name="ALEXANDER LETZKUS SAAVEDRA" userId="ab74e671-9b4e-4209-a22f-b2fe3e18ede8" providerId="ADAL" clId="{98F319D2-9E56-42B9-964C-CF2648DDC59D}" dt="2021-03-28T16:16:31.388" v="168" actId="20577"/>
        <pc:sldMkLst>
          <pc:docMk/>
          <pc:sldMk cId="436342272" sldId="284"/>
        </pc:sldMkLst>
        <pc:spChg chg="mod">
          <ac:chgData name="ALEXANDER LETZKUS SAAVEDRA" userId="ab74e671-9b4e-4209-a22f-b2fe3e18ede8" providerId="ADAL" clId="{98F319D2-9E56-42B9-964C-CF2648DDC59D}" dt="2021-03-28T16:16:31.388" v="168" actId="20577"/>
          <ac:spMkLst>
            <pc:docMk/>
            <pc:sldMk cId="436342272" sldId="284"/>
            <ac:spMk id="4" creationId="{045818A1-666F-4119-8A8E-F159E0F82E89}"/>
          </ac:spMkLst>
        </pc:spChg>
      </pc:sldChg>
      <pc:sldChg chg="modSp add del mod">
        <pc:chgData name="ALEXANDER LETZKUS SAAVEDRA" userId="ab74e671-9b4e-4209-a22f-b2fe3e18ede8" providerId="ADAL" clId="{98F319D2-9E56-42B9-964C-CF2648DDC59D}" dt="2021-03-28T16:16:17.220" v="164" actId="47"/>
        <pc:sldMkLst>
          <pc:docMk/>
          <pc:sldMk cId="1735752402" sldId="284"/>
        </pc:sldMkLst>
        <pc:spChg chg="mod">
          <ac:chgData name="ALEXANDER LETZKUS SAAVEDRA" userId="ab74e671-9b4e-4209-a22f-b2fe3e18ede8" providerId="ADAL" clId="{98F319D2-9E56-42B9-964C-CF2648DDC59D}" dt="2021-03-28T16:15:53.329" v="157" actId="20577"/>
          <ac:spMkLst>
            <pc:docMk/>
            <pc:sldMk cId="1735752402" sldId="284"/>
            <ac:spMk id="4" creationId="{045818A1-666F-4119-8A8E-F159E0F82E89}"/>
          </ac:spMkLst>
        </pc:spChg>
      </pc:sldChg>
      <pc:sldChg chg="delSp modSp add mod ord modClrScheme chgLayout">
        <pc:chgData name="ALEXANDER LETZKUS SAAVEDRA" userId="ab74e671-9b4e-4209-a22f-b2fe3e18ede8" providerId="ADAL" clId="{98F319D2-9E56-42B9-964C-CF2648DDC59D}" dt="2021-03-28T16:27:29.955" v="1265" actId="20577"/>
        <pc:sldMkLst>
          <pc:docMk/>
          <pc:sldMk cId="3329081900" sldId="285"/>
        </pc:sldMkLst>
        <pc:spChg chg="mod ord">
          <ac:chgData name="ALEXANDER LETZKUS SAAVEDRA" userId="ab74e671-9b4e-4209-a22f-b2fe3e18ede8" providerId="ADAL" clId="{98F319D2-9E56-42B9-964C-CF2648DDC59D}" dt="2021-03-28T16:27:29.955" v="1265" actId="20577"/>
          <ac:spMkLst>
            <pc:docMk/>
            <pc:sldMk cId="3329081900" sldId="285"/>
            <ac:spMk id="3" creationId="{00000000-0000-0000-0000-000000000000}"/>
          </ac:spMkLst>
        </pc:spChg>
        <pc:spChg chg="mod ord">
          <ac:chgData name="ALEXANDER LETZKUS SAAVEDRA" userId="ab74e671-9b4e-4209-a22f-b2fe3e18ede8" providerId="ADAL" clId="{98F319D2-9E56-42B9-964C-CF2648DDC59D}" dt="2021-03-28T16:24:39.280" v="903" actId="14100"/>
          <ac:spMkLst>
            <pc:docMk/>
            <pc:sldMk cId="3329081900" sldId="285"/>
            <ac:spMk id="6" creationId="{00000000-0000-0000-0000-000000000000}"/>
          </ac:spMkLst>
        </pc:spChg>
        <pc:spChg chg="del">
          <ac:chgData name="ALEXANDER LETZKUS SAAVEDRA" userId="ab74e671-9b4e-4209-a22f-b2fe3e18ede8" providerId="ADAL" clId="{98F319D2-9E56-42B9-964C-CF2648DDC59D}" dt="2021-03-28T16:17:20.871" v="214" actId="478"/>
          <ac:spMkLst>
            <pc:docMk/>
            <pc:sldMk cId="3329081900" sldId="285"/>
            <ac:spMk id="14" creationId="{00000000-0000-0000-0000-000000000000}"/>
          </ac:spMkLst>
        </pc:spChg>
        <pc:cxnChg chg="del">
          <ac:chgData name="ALEXANDER LETZKUS SAAVEDRA" userId="ab74e671-9b4e-4209-a22f-b2fe3e18ede8" providerId="ADAL" clId="{98F319D2-9E56-42B9-964C-CF2648DDC59D}" dt="2021-03-28T16:17:20.871" v="214" actId="478"/>
          <ac:cxnSpMkLst>
            <pc:docMk/>
            <pc:sldMk cId="3329081900" sldId="285"/>
            <ac:cxnSpMk id="13" creationId="{00000000-0000-0000-0000-000000000000}"/>
          </ac:cxnSpMkLst>
        </pc:cxnChg>
      </pc:sldChg>
      <pc:sldChg chg="new del">
        <pc:chgData name="ALEXANDER LETZKUS SAAVEDRA" userId="ab74e671-9b4e-4209-a22f-b2fe3e18ede8" providerId="ADAL" clId="{98F319D2-9E56-42B9-964C-CF2648DDC59D}" dt="2021-03-28T16:16:44.109" v="173" actId="680"/>
        <pc:sldMkLst>
          <pc:docMk/>
          <pc:sldMk cId="3423622837" sldId="285"/>
        </pc:sldMkLst>
      </pc:sldChg>
      <pc:sldChg chg="modSp add mod">
        <pc:chgData name="ALEXANDER LETZKUS SAAVEDRA" userId="ab74e671-9b4e-4209-a22f-b2fe3e18ede8" providerId="ADAL" clId="{98F319D2-9E56-42B9-964C-CF2648DDC59D}" dt="2021-03-28T16:20:24.009" v="556" actId="20577"/>
        <pc:sldMkLst>
          <pc:docMk/>
          <pc:sldMk cId="593135798" sldId="286"/>
        </pc:sldMkLst>
        <pc:spChg chg="mod">
          <ac:chgData name="ALEXANDER LETZKUS SAAVEDRA" userId="ab74e671-9b4e-4209-a22f-b2fe3e18ede8" providerId="ADAL" clId="{98F319D2-9E56-42B9-964C-CF2648DDC59D}" dt="2021-03-28T16:20:24.009" v="556" actId="20577"/>
          <ac:spMkLst>
            <pc:docMk/>
            <pc:sldMk cId="593135798" sldId="286"/>
            <ac:spMk id="4" creationId="{045818A1-666F-4119-8A8E-F159E0F82E89}"/>
          </ac:spMkLst>
        </pc:spChg>
      </pc:sldChg>
      <pc:sldChg chg="addSp delSp modSp add mod">
        <pc:chgData name="ALEXANDER LETZKUS SAAVEDRA" userId="ab74e671-9b4e-4209-a22f-b2fe3e18ede8" providerId="ADAL" clId="{98F319D2-9E56-42B9-964C-CF2648DDC59D}" dt="2021-03-28T16:20:44.853" v="562" actId="20577"/>
        <pc:sldMkLst>
          <pc:docMk/>
          <pc:sldMk cId="3402376347" sldId="287"/>
        </pc:sldMkLst>
        <pc:spChg chg="mod">
          <ac:chgData name="ALEXANDER LETZKUS SAAVEDRA" userId="ab74e671-9b4e-4209-a22f-b2fe3e18ede8" providerId="ADAL" clId="{98F319D2-9E56-42B9-964C-CF2648DDC59D}" dt="2021-03-28T16:20:44.853" v="562" actId="20577"/>
          <ac:spMkLst>
            <pc:docMk/>
            <pc:sldMk cId="3402376347" sldId="287"/>
            <ac:spMk id="4" creationId="{045818A1-666F-4119-8A8E-F159E0F82E89}"/>
          </ac:spMkLst>
        </pc:spChg>
        <pc:spChg chg="add del">
          <ac:chgData name="ALEXANDER LETZKUS SAAVEDRA" userId="ab74e671-9b4e-4209-a22f-b2fe3e18ede8" providerId="ADAL" clId="{98F319D2-9E56-42B9-964C-CF2648DDC59D}" dt="2021-03-28T16:20:42.903" v="561" actId="478"/>
          <ac:spMkLst>
            <pc:docMk/>
            <pc:sldMk cId="3402376347" sldId="287"/>
            <ac:spMk id="10" creationId="{976244FB-2D76-4034-B697-E1B8742520DE}"/>
          </ac:spMkLst>
        </pc:spChg>
      </pc:sldChg>
      <pc:sldChg chg="modSp add mod">
        <pc:chgData name="ALEXANDER LETZKUS SAAVEDRA" userId="ab74e671-9b4e-4209-a22f-b2fe3e18ede8" providerId="ADAL" clId="{98F319D2-9E56-42B9-964C-CF2648DDC59D}" dt="2021-03-28T16:20:49.583" v="563" actId="20577"/>
        <pc:sldMkLst>
          <pc:docMk/>
          <pc:sldMk cId="2729388111" sldId="288"/>
        </pc:sldMkLst>
        <pc:spChg chg="mod">
          <ac:chgData name="ALEXANDER LETZKUS SAAVEDRA" userId="ab74e671-9b4e-4209-a22f-b2fe3e18ede8" providerId="ADAL" clId="{98F319D2-9E56-42B9-964C-CF2648DDC59D}" dt="2021-03-28T16:20:49.583" v="563" actId="20577"/>
          <ac:spMkLst>
            <pc:docMk/>
            <pc:sldMk cId="2729388111" sldId="288"/>
            <ac:spMk id="4" creationId="{045818A1-666F-4119-8A8E-F159E0F82E89}"/>
          </ac:spMkLst>
        </pc:spChg>
      </pc:sldChg>
      <pc:sldChg chg="modSp add mod">
        <pc:chgData name="ALEXANDER LETZKUS SAAVEDRA" userId="ab74e671-9b4e-4209-a22f-b2fe3e18ede8" providerId="ADAL" clId="{98F319D2-9E56-42B9-964C-CF2648DDC59D}" dt="2021-03-28T16:20:57.050" v="565" actId="20577"/>
        <pc:sldMkLst>
          <pc:docMk/>
          <pc:sldMk cId="357877445" sldId="289"/>
        </pc:sldMkLst>
        <pc:spChg chg="mod">
          <ac:chgData name="ALEXANDER LETZKUS SAAVEDRA" userId="ab74e671-9b4e-4209-a22f-b2fe3e18ede8" providerId="ADAL" clId="{98F319D2-9E56-42B9-964C-CF2648DDC59D}" dt="2021-03-28T16:20:57.050" v="565" actId="20577"/>
          <ac:spMkLst>
            <pc:docMk/>
            <pc:sldMk cId="357877445" sldId="289"/>
            <ac:spMk id="4" creationId="{045818A1-666F-4119-8A8E-F159E0F82E89}"/>
          </ac:spMkLst>
        </pc:spChg>
      </pc:sldChg>
      <pc:sldChg chg="modSp add mod">
        <pc:chgData name="ALEXANDER LETZKUS SAAVEDRA" userId="ab74e671-9b4e-4209-a22f-b2fe3e18ede8" providerId="ADAL" clId="{98F319D2-9E56-42B9-964C-CF2648DDC59D}" dt="2021-03-28T16:21:03.278" v="567" actId="20577"/>
        <pc:sldMkLst>
          <pc:docMk/>
          <pc:sldMk cId="3216787980" sldId="290"/>
        </pc:sldMkLst>
        <pc:spChg chg="mod">
          <ac:chgData name="ALEXANDER LETZKUS SAAVEDRA" userId="ab74e671-9b4e-4209-a22f-b2fe3e18ede8" providerId="ADAL" clId="{98F319D2-9E56-42B9-964C-CF2648DDC59D}" dt="2021-03-28T16:21:03.278" v="567" actId="20577"/>
          <ac:spMkLst>
            <pc:docMk/>
            <pc:sldMk cId="3216787980" sldId="290"/>
            <ac:spMk id="4" creationId="{045818A1-666F-4119-8A8E-F159E0F82E89}"/>
          </ac:spMkLst>
        </pc:spChg>
      </pc:sldChg>
      <pc:sldChg chg="modSp add mod">
        <pc:chgData name="ALEXANDER LETZKUS SAAVEDRA" userId="ab74e671-9b4e-4209-a22f-b2fe3e18ede8" providerId="ADAL" clId="{98F319D2-9E56-42B9-964C-CF2648DDC59D}" dt="2021-03-28T16:21:09.210" v="569" actId="20577"/>
        <pc:sldMkLst>
          <pc:docMk/>
          <pc:sldMk cId="48266190" sldId="291"/>
        </pc:sldMkLst>
        <pc:spChg chg="mod">
          <ac:chgData name="ALEXANDER LETZKUS SAAVEDRA" userId="ab74e671-9b4e-4209-a22f-b2fe3e18ede8" providerId="ADAL" clId="{98F319D2-9E56-42B9-964C-CF2648DDC59D}" dt="2021-03-28T16:21:09.210" v="569" actId="20577"/>
          <ac:spMkLst>
            <pc:docMk/>
            <pc:sldMk cId="48266190" sldId="291"/>
            <ac:spMk id="4" creationId="{045818A1-666F-4119-8A8E-F159E0F82E89}"/>
          </ac:spMkLst>
        </pc:spChg>
      </pc:sldChg>
      <pc:sldChg chg="new del">
        <pc:chgData name="ALEXANDER LETZKUS SAAVEDRA" userId="ab74e671-9b4e-4209-a22f-b2fe3e18ede8" providerId="ADAL" clId="{98F319D2-9E56-42B9-964C-CF2648DDC59D}" dt="2021-03-28T16:21:13.670" v="571" actId="680"/>
        <pc:sldMkLst>
          <pc:docMk/>
          <pc:sldMk cId="2209184925" sldId="292"/>
        </pc:sldMkLst>
      </pc:sldChg>
      <pc:sldChg chg="modSp add mod">
        <pc:chgData name="ALEXANDER LETZKUS SAAVEDRA" userId="ab74e671-9b4e-4209-a22f-b2fe3e18ede8" providerId="ADAL" clId="{98F319D2-9E56-42B9-964C-CF2648DDC59D}" dt="2021-03-28T16:21:21.820" v="574" actId="20577"/>
        <pc:sldMkLst>
          <pc:docMk/>
          <pc:sldMk cId="3926861425" sldId="292"/>
        </pc:sldMkLst>
        <pc:spChg chg="mod">
          <ac:chgData name="ALEXANDER LETZKUS SAAVEDRA" userId="ab74e671-9b4e-4209-a22f-b2fe3e18ede8" providerId="ADAL" clId="{98F319D2-9E56-42B9-964C-CF2648DDC59D}" dt="2021-03-28T16:21:21.820" v="574" actId="20577"/>
          <ac:spMkLst>
            <pc:docMk/>
            <pc:sldMk cId="3926861425" sldId="292"/>
            <ac:spMk id="4" creationId="{045818A1-666F-4119-8A8E-F159E0F82E89}"/>
          </ac:spMkLst>
        </pc:spChg>
      </pc:sldChg>
      <pc:sldChg chg="modSp add mod">
        <pc:chgData name="ALEXANDER LETZKUS SAAVEDRA" userId="ab74e671-9b4e-4209-a22f-b2fe3e18ede8" providerId="ADAL" clId="{98F319D2-9E56-42B9-964C-CF2648DDC59D}" dt="2021-03-28T16:21:29.700" v="577" actId="20577"/>
        <pc:sldMkLst>
          <pc:docMk/>
          <pc:sldMk cId="982946846" sldId="293"/>
        </pc:sldMkLst>
        <pc:spChg chg="mod">
          <ac:chgData name="ALEXANDER LETZKUS SAAVEDRA" userId="ab74e671-9b4e-4209-a22f-b2fe3e18ede8" providerId="ADAL" clId="{98F319D2-9E56-42B9-964C-CF2648DDC59D}" dt="2021-03-28T16:21:29.700" v="577" actId="20577"/>
          <ac:spMkLst>
            <pc:docMk/>
            <pc:sldMk cId="982946846" sldId="293"/>
            <ac:spMk id="4" creationId="{045818A1-666F-4119-8A8E-F159E0F82E89}"/>
          </ac:spMkLst>
        </pc:spChg>
      </pc:sldChg>
      <pc:sldChg chg="modSp add mod">
        <pc:chgData name="ALEXANDER LETZKUS SAAVEDRA" userId="ab74e671-9b4e-4209-a22f-b2fe3e18ede8" providerId="ADAL" clId="{98F319D2-9E56-42B9-964C-CF2648DDC59D}" dt="2021-03-28T16:21:35.612" v="580" actId="20577"/>
        <pc:sldMkLst>
          <pc:docMk/>
          <pc:sldMk cId="1653846433" sldId="294"/>
        </pc:sldMkLst>
        <pc:spChg chg="mod">
          <ac:chgData name="ALEXANDER LETZKUS SAAVEDRA" userId="ab74e671-9b4e-4209-a22f-b2fe3e18ede8" providerId="ADAL" clId="{98F319D2-9E56-42B9-964C-CF2648DDC59D}" dt="2021-03-28T16:21:35.612" v="580" actId="20577"/>
          <ac:spMkLst>
            <pc:docMk/>
            <pc:sldMk cId="1653846433" sldId="294"/>
            <ac:spMk id="4" creationId="{045818A1-666F-4119-8A8E-F159E0F82E89}"/>
          </ac:spMkLst>
        </pc:spChg>
      </pc:sldChg>
      <pc:sldChg chg="modSp add mod">
        <pc:chgData name="ALEXANDER LETZKUS SAAVEDRA" userId="ab74e671-9b4e-4209-a22f-b2fe3e18ede8" providerId="ADAL" clId="{98F319D2-9E56-42B9-964C-CF2648DDC59D}" dt="2021-03-28T16:21:41.460" v="583" actId="20577"/>
        <pc:sldMkLst>
          <pc:docMk/>
          <pc:sldMk cId="3297104004" sldId="295"/>
        </pc:sldMkLst>
        <pc:spChg chg="mod">
          <ac:chgData name="ALEXANDER LETZKUS SAAVEDRA" userId="ab74e671-9b4e-4209-a22f-b2fe3e18ede8" providerId="ADAL" clId="{98F319D2-9E56-42B9-964C-CF2648DDC59D}" dt="2021-03-28T16:21:41.460" v="583" actId="20577"/>
          <ac:spMkLst>
            <pc:docMk/>
            <pc:sldMk cId="3297104004" sldId="295"/>
            <ac:spMk id="4" creationId="{045818A1-666F-4119-8A8E-F159E0F82E89}"/>
          </ac:spMkLst>
        </pc:spChg>
      </pc:sldChg>
      <pc:sldChg chg="modSp add mod">
        <pc:chgData name="ALEXANDER LETZKUS SAAVEDRA" userId="ab74e671-9b4e-4209-a22f-b2fe3e18ede8" providerId="ADAL" clId="{98F319D2-9E56-42B9-964C-CF2648DDC59D}" dt="2021-03-28T16:21:48.669" v="586" actId="20577"/>
        <pc:sldMkLst>
          <pc:docMk/>
          <pc:sldMk cId="3954398634" sldId="296"/>
        </pc:sldMkLst>
        <pc:spChg chg="mod">
          <ac:chgData name="ALEXANDER LETZKUS SAAVEDRA" userId="ab74e671-9b4e-4209-a22f-b2fe3e18ede8" providerId="ADAL" clId="{98F319D2-9E56-42B9-964C-CF2648DDC59D}" dt="2021-03-28T16:21:48.669" v="586" actId="20577"/>
          <ac:spMkLst>
            <pc:docMk/>
            <pc:sldMk cId="3954398634" sldId="296"/>
            <ac:spMk id="4" creationId="{045818A1-666F-4119-8A8E-F159E0F82E89}"/>
          </ac:spMkLst>
        </pc:spChg>
      </pc:sldChg>
      <pc:sldChg chg="modSp add mod">
        <pc:chgData name="ALEXANDER LETZKUS SAAVEDRA" userId="ab74e671-9b4e-4209-a22f-b2fe3e18ede8" providerId="ADAL" clId="{98F319D2-9E56-42B9-964C-CF2648DDC59D}" dt="2021-03-28T16:21:54.959" v="589" actId="20577"/>
        <pc:sldMkLst>
          <pc:docMk/>
          <pc:sldMk cId="1922962279" sldId="297"/>
        </pc:sldMkLst>
        <pc:spChg chg="mod">
          <ac:chgData name="ALEXANDER LETZKUS SAAVEDRA" userId="ab74e671-9b4e-4209-a22f-b2fe3e18ede8" providerId="ADAL" clId="{98F319D2-9E56-42B9-964C-CF2648DDC59D}" dt="2021-03-28T16:21:54.959" v="589" actId="20577"/>
          <ac:spMkLst>
            <pc:docMk/>
            <pc:sldMk cId="1922962279" sldId="297"/>
            <ac:spMk id="4" creationId="{045818A1-666F-4119-8A8E-F159E0F82E89}"/>
          </ac:spMkLst>
        </pc:spChg>
      </pc:sldChg>
      <pc:sldChg chg="modSp add mod">
        <pc:chgData name="ALEXANDER LETZKUS SAAVEDRA" userId="ab74e671-9b4e-4209-a22f-b2fe3e18ede8" providerId="ADAL" clId="{98F319D2-9E56-42B9-964C-CF2648DDC59D}" dt="2021-03-28T16:22:03.344" v="591" actId="20577"/>
        <pc:sldMkLst>
          <pc:docMk/>
          <pc:sldMk cId="550723233" sldId="298"/>
        </pc:sldMkLst>
        <pc:spChg chg="mod">
          <ac:chgData name="ALEXANDER LETZKUS SAAVEDRA" userId="ab74e671-9b4e-4209-a22f-b2fe3e18ede8" providerId="ADAL" clId="{98F319D2-9E56-42B9-964C-CF2648DDC59D}" dt="2021-03-28T16:22:03.344" v="591" actId="20577"/>
          <ac:spMkLst>
            <pc:docMk/>
            <pc:sldMk cId="550723233" sldId="298"/>
            <ac:spMk id="4" creationId="{045818A1-666F-4119-8A8E-F159E0F82E89}"/>
          </ac:spMkLst>
        </pc:spChg>
      </pc:sldChg>
      <pc:sldChg chg="modSp add mod">
        <pc:chgData name="ALEXANDER LETZKUS SAAVEDRA" userId="ab74e671-9b4e-4209-a22f-b2fe3e18ede8" providerId="ADAL" clId="{98F319D2-9E56-42B9-964C-CF2648DDC59D}" dt="2021-03-28T16:22:09.369" v="593" actId="20577"/>
        <pc:sldMkLst>
          <pc:docMk/>
          <pc:sldMk cId="1403987811" sldId="299"/>
        </pc:sldMkLst>
        <pc:spChg chg="mod">
          <ac:chgData name="ALEXANDER LETZKUS SAAVEDRA" userId="ab74e671-9b4e-4209-a22f-b2fe3e18ede8" providerId="ADAL" clId="{98F319D2-9E56-42B9-964C-CF2648DDC59D}" dt="2021-03-28T16:22:09.369" v="593" actId="20577"/>
          <ac:spMkLst>
            <pc:docMk/>
            <pc:sldMk cId="1403987811" sldId="299"/>
            <ac:spMk id="4" creationId="{045818A1-666F-4119-8A8E-F159E0F82E89}"/>
          </ac:spMkLst>
        </pc:spChg>
      </pc:sldChg>
      <pc:sldChg chg="modSp add mod">
        <pc:chgData name="ALEXANDER LETZKUS SAAVEDRA" userId="ab74e671-9b4e-4209-a22f-b2fe3e18ede8" providerId="ADAL" clId="{98F319D2-9E56-42B9-964C-CF2648DDC59D}" dt="2021-03-28T16:22:15.376" v="596" actId="20577"/>
        <pc:sldMkLst>
          <pc:docMk/>
          <pc:sldMk cId="1483841260" sldId="300"/>
        </pc:sldMkLst>
        <pc:spChg chg="mod">
          <ac:chgData name="ALEXANDER LETZKUS SAAVEDRA" userId="ab74e671-9b4e-4209-a22f-b2fe3e18ede8" providerId="ADAL" clId="{98F319D2-9E56-42B9-964C-CF2648DDC59D}" dt="2021-03-28T16:22:15.376" v="596" actId="20577"/>
          <ac:spMkLst>
            <pc:docMk/>
            <pc:sldMk cId="1483841260" sldId="300"/>
            <ac:spMk id="4" creationId="{045818A1-666F-4119-8A8E-F159E0F82E89}"/>
          </ac:spMkLst>
        </pc:spChg>
      </pc:sldChg>
      <pc:sldChg chg="modSp add mod">
        <pc:chgData name="ALEXANDER LETZKUS SAAVEDRA" userId="ab74e671-9b4e-4209-a22f-b2fe3e18ede8" providerId="ADAL" clId="{98F319D2-9E56-42B9-964C-CF2648DDC59D}" dt="2021-03-28T16:22:24.490" v="598" actId="20577"/>
        <pc:sldMkLst>
          <pc:docMk/>
          <pc:sldMk cId="2839024529" sldId="301"/>
        </pc:sldMkLst>
        <pc:spChg chg="mod">
          <ac:chgData name="ALEXANDER LETZKUS SAAVEDRA" userId="ab74e671-9b4e-4209-a22f-b2fe3e18ede8" providerId="ADAL" clId="{98F319D2-9E56-42B9-964C-CF2648DDC59D}" dt="2021-03-28T16:22:24.490" v="598" actId="20577"/>
          <ac:spMkLst>
            <pc:docMk/>
            <pc:sldMk cId="2839024529" sldId="301"/>
            <ac:spMk id="4" creationId="{045818A1-666F-4119-8A8E-F159E0F82E89}"/>
          </ac:spMkLst>
        </pc:spChg>
      </pc:sldChg>
      <pc:sldChg chg="modSp add mod">
        <pc:chgData name="ALEXANDER LETZKUS SAAVEDRA" userId="ab74e671-9b4e-4209-a22f-b2fe3e18ede8" providerId="ADAL" clId="{98F319D2-9E56-42B9-964C-CF2648DDC59D}" dt="2021-03-28T16:22:31.267" v="601" actId="20577"/>
        <pc:sldMkLst>
          <pc:docMk/>
          <pc:sldMk cId="2641329785" sldId="302"/>
        </pc:sldMkLst>
        <pc:spChg chg="mod">
          <ac:chgData name="ALEXANDER LETZKUS SAAVEDRA" userId="ab74e671-9b4e-4209-a22f-b2fe3e18ede8" providerId="ADAL" clId="{98F319D2-9E56-42B9-964C-CF2648DDC59D}" dt="2021-03-28T16:22:31.267" v="601" actId="20577"/>
          <ac:spMkLst>
            <pc:docMk/>
            <pc:sldMk cId="2641329785" sldId="302"/>
            <ac:spMk id="4" creationId="{045818A1-666F-4119-8A8E-F159E0F82E8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dirty="0"/>
          </a:p>
        </p:txBody>
      </p:sp>
      <p:sp>
        <p:nvSpPr>
          <p:cNvPr id="3" name="Marcador de posición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F7263291-AF9B-40AC-86FB-A4BC679DE9B1}" type="datetime1">
              <a:rPr lang="es-ES" smtClean="0"/>
              <a:t>07/04/2021</a:t>
            </a:fld>
            <a:endParaRPr lang="es-ES" dirty="0"/>
          </a:p>
        </p:txBody>
      </p:sp>
      <p:sp>
        <p:nvSpPr>
          <p:cNvPr id="4" name="Marcador de posición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1604A0D4-B89B-4ADD-AF9E-38636B40EE4E}" type="slidenum">
              <a:rPr lang="es-ES" smtClean="0"/>
              <a:t>‹Nº›</a:t>
            </a:fld>
            <a:endParaRPr lang="es-ES" dirty="0"/>
          </a:p>
        </p:txBody>
      </p:sp>
    </p:spTree>
    <p:extLst>
      <p:ext uri="{BB962C8B-B14F-4D97-AF65-F5344CB8AC3E}">
        <p14:creationId xmlns:p14="http://schemas.microsoft.com/office/powerpoint/2010/main" val="424738915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posición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D37F807C-0218-4A41-8347-EABE14BBB239}" type="datetime1">
              <a:rPr lang="es-ES" noProof="0" smtClean="0"/>
              <a:t>07/04/2021</a:t>
            </a:fld>
            <a:endParaRPr lang="es-ES" noProof="0" dirty="0"/>
          </a:p>
        </p:txBody>
      </p:sp>
      <p:sp>
        <p:nvSpPr>
          <p:cNvPr id="4" name="Marcador de posición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685800" y="4400550"/>
            <a:ext cx="5486400" cy="3086100"/>
          </a:xfrm>
          <a:prstGeom prst="rect">
            <a:avLst/>
          </a:prstGeom>
        </p:spPr>
        <p:txBody>
          <a:bodyPr vert="horz" lIns="91440" tIns="45720" rIns="91440" bIns="45720" rtlCol="0"/>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2869989-EB00-4EE7-BCB5-25BDC5BB29F8}" type="slidenum">
              <a:rPr lang="es-ES" noProof="0" smtClean="0"/>
              <a:t>‹Nº›</a:t>
            </a:fld>
            <a:endParaRPr lang="es-ES" noProof="0" dirty="0"/>
          </a:p>
        </p:txBody>
      </p:sp>
    </p:spTree>
    <p:extLst>
      <p:ext uri="{BB962C8B-B14F-4D97-AF65-F5344CB8AC3E}">
        <p14:creationId xmlns:p14="http://schemas.microsoft.com/office/powerpoint/2010/main" val="219363614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3</a:t>
            </a:fld>
            <a:endParaRPr lang="es-ES" dirty="0"/>
          </a:p>
        </p:txBody>
      </p:sp>
    </p:spTree>
    <p:extLst>
      <p:ext uri="{BB962C8B-B14F-4D97-AF65-F5344CB8AC3E}">
        <p14:creationId xmlns:p14="http://schemas.microsoft.com/office/powerpoint/2010/main" val="19803039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12</a:t>
            </a:fld>
            <a:endParaRPr lang="es-ES" dirty="0"/>
          </a:p>
        </p:txBody>
      </p:sp>
    </p:spTree>
    <p:extLst>
      <p:ext uri="{BB962C8B-B14F-4D97-AF65-F5344CB8AC3E}">
        <p14:creationId xmlns:p14="http://schemas.microsoft.com/office/powerpoint/2010/main" val="29161006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13</a:t>
            </a:fld>
            <a:endParaRPr lang="es-ES" dirty="0"/>
          </a:p>
        </p:txBody>
      </p:sp>
    </p:spTree>
    <p:extLst>
      <p:ext uri="{BB962C8B-B14F-4D97-AF65-F5344CB8AC3E}">
        <p14:creationId xmlns:p14="http://schemas.microsoft.com/office/powerpoint/2010/main" val="7336960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14</a:t>
            </a:fld>
            <a:endParaRPr lang="es-ES" dirty="0"/>
          </a:p>
        </p:txBody>
      </p:sp>
    </p:spTree>
    <p:extLst>
      <p:ext uri="{BB962C8B-B14F-4D97-AF65-F5344CB8AC3E}">
        <p14:creationId xmlns:p14="http://schemas.microsoft.com/office/powerpoint/2010/main" val="14239465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15</a:t>
            </a:fld>
            <a:endParaRPr lang="es-ES" dirty="0"/>
          </a:p>
        </p:txBody>
      </p:sp>
    </p:spTree>
    <p:extLst>
      <p:ext uri="{BB962C8B-B14F-4D97-AF65-F5344CB8AC3E}">
        <p14:creationId xmlns:p14="http://schemas.microsoft.com/office/powerpoint/2010/main" val="38305391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16</a:t>
            </a:fld>
            <a:endParaRPr lang="es-ES" dirty="0"/>
          </a:p>
        </p:txBody>
      </p:sp>
    </p:spTree>
    <p:extLst>
      <p:ext uri="{BB962C8B-B14F-4D97-AF65-F5344CB8AC3E}">
        <p14:creationId xmlns:p14="http://schemas.microsoft.com/office/powerpoint/2010/main" val="5004637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17</a:t>
            </a:fld>
            <a:endParaRPr lang="es-ES" dirty="0"/>
          </a:p>
        </p:txBody>
      </p:sp>
    </p:spTree>
    <p:extLst>
      <p:ext uri="{BB962C8B-B14F-4D97-AF65-F5344CB8AC3E}">
        <p14:creationId xmlns:p14="http://schemas.microsoft.com/office/powerpoint/2010/main" val="36673075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18</a:t>
            </a:fld>
            <a:endParaRPr lang="es-ES" dirty="0"/>
          </a:p>
        </p:txBody>
      </p:sp>
    </p:spTree>
    <p:extLst>
      <p:ext uri="{BB962C8B-B14F-4D97-AF65-F5344CB8AC3E}">
        <p14:creationId xmlns:p14="http://schemas.microsoft.com/office/powerpoint/2010/main" val="318835647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19</a:t>
            </a:fld>
            <a:endParaRPr lang="es-ES" dirty="0"/>
          </a:p>
        </p:txBody>
      </p:sp>
    </p:spTree>
    <p:extLst>
      <p:ext uri="{BB962C8B-B14F-4D97-AF65-F5344CB8AC3E}">
        <p14:creationId xmlns:p14="http://schemas.microsoft.com/office/powerpoint/2010/main" val="32653499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20</a:t>
            </a:fld>
            <a:endParaRPr lang="es-ES" dirty="0"/>
          </a:p>
        </p:txBody>
      </p:sp>
    </p:spTree>
    <p:extLst>
      <p:ext uri="{BB962C8B-B14F-4D97-AF65-F5344CB8AC3E}">
        <p14:creationId xmlns:p14="http://schemas.microsoft.com/office/powerpoint/2010/main" val="412966401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21</a:t>
            </a:fld>
            <a:endParaRPr lang="es-ES" dirty="0"/>
          </a:p>
        </p:txBody>
      </p:sp>
    </p:spTree>
    <p:extLst>
      <p:ext uri="{BB962C8B-B14F-4D97-AF65-F5344CB8AC3E}">
        <p14:creationId xmlns:p14="http://schemas.microsoft.com/office/powerpoint/2010/main" val="3664490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4</a:t>
            </a:fld>
            <a:endParaRPr lang="es-ES" dirty="0"/>
          </a:p>
        </p:txBody>
      </p:sp>
    </p:spTree>
    <p:extLst>
      <p:ext uri="{BB962C8B-B14F-4D97-AF65-F5344CB8AC3E}">
        <p14:creationId xmlns:p14="http://schemas.microsoft.com/office/powerpoint/2010/main" val="119126292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22</a:t>
            </a:fld>
            <a:endParaRPr lang="es-ES" dirty="0"/>
          </a:p>
        </p:txBody>
      </p:sp>
    </p:spTree>
    <p:extLst>
      <p:ext uri="{BB962C8B-B14F-4D97-AF65-F5344CB8AC3E}">
        <p14:creationId xmlns:p14="http://schemas.microsoft.com/office/powerpoint/2010/main" val="2728608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5</a:t>
            </a:fld>
            <a:endParaRPr lang="es-ES" dirty="0"/>
          </a:p>
        </p:txBody>
      </p:sp>
    </p:spTree>
    <p:extLst>
      <p:ext uri="{BB962C8B-B14F-4D97-AF65-F5344CB8AC3E}">
        <p14:creationId xmlns:p14="http://schemas.microsoft.com/office/powerpoint/2010/main" val="25940616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6</a:t>
            </a:fld>
            <a:endParaRPr lang="es-ES" dirty="0"/>
          </a:p>
        </p:txBody>
      </p:sp>
    </p:spTree>
    <p:extLst>
      <p:ext uri="{BB962C8B-B14F-4D97-AF65-F5344CB8AC3E}">
        <p14:creationId xmlns:p14="http://schemas.microsoft.com/office/powerpoint/2010/main" val="30208480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7</a:t>
            </a:fld>
            <a:endParaRPr lang="es-ES" dirty="0"/>
          </a:p>
        </p:txBody>
      </p:sp>
    </p:spTree>
    <p:extLst>
      <p:ext uri="{BB962C8B-B14F-4D97-AF65-F5344CB8AC3E}">
        <p14:creationId xmlns:p14="http://schemas.microsoft.com/office/powerpoint/2010/main" val="3326423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8</a:t>
            </a:fld>
            <a:endParaRPr lang="es-ES" dirty="0"/>
          </a:p>
        </p:txBody>
      </p:sp>
    </p:spTree>
    <p:extLst>
      <p:ext uri="{BB962C8B-B14F-4D97-AF65-F5344CB8AC3E}">
        <p14:creationId xmlns:p14="http://schemas.microsoft.com/office/powerpoint/2010/main" val="2089835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9</a:t>
            </a:fld>
            <a:endParaRPr lang="es-ES" dirty="0"/>
          </a:p>
        </p:txBody>
      </p:sp>
    </p:spTree>
    <p:extLst>
      <p:ext uri="{BB962C8B-B14F-4D97-AF65-F5344CB8AC3E}">
        <p14:creationId xmlns:p14="http://schemas.microsoft.com/office/powerpoint/2010/main" val="40785944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10</a:t>
            </a:fld>
            <a:endParaRPr lang="es-ES" dirty="0"/>
          </a:p>
        </p:txBody>
      </p:sp>
    </p:spTree>
    <p:extLst>
      <p:ext uri="{BB962C8B-B14F-4D97-AF65-F5344CB8AC3E}">
        <p14:creationId xmlns:p14="http://schemas.microsoft.com/office/powerpoint/2010/main" val="37275304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10"/>
          </p:nvPr>
        </p:nvSpPr>
        <p:spPr/>
        <p:txBody>
          <a:bodyPr rtlCol="0"/>
          <a:lstStyle/>
          <a:p>
            <a:pPr rtl="0"/>
            <a:fld id="{82869989-EB00-4EE7-BCB5-25BDC5BB29F8}" type="slidenum">
              <a:rPr lang="es-ES" smtClean="0"/>
              <a:t>11</a:t>
            </a:fld>
            <a:endParaRPr lang="es-ES" dirty="0"/>
          </a:p>
        </p:txBody>
      </p:sp>
    </p:spTree>
    <p:extLst>
      <p:ext uri="{BB962C8B-B14F-4D97-AF65-F5344CB8AC3E}">
        <p14:creationId xmlns:p14="http://schemas.microsoft.com/office/powerpoint/2010/main" val="20313281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5" name="Grupo 4"/>
          <p:cNvGrpSpPr/>
          <p:nvPr userDrawn="1"/>
        </p:nvGrpSpPr>
        <p:grpSpPr bwMode="hidden">
          <a:xfrm>
            <a:off x="-1" y="0"/>
            <a:ext cx="12192002" cy="6858000"/>
            <a:chOff x="-1" y="0"/>
            <a:chExt cx="12192002" cy="6858000"/>
          </a:xfrm>
        </p:grpSpPr>
        <p:cxnSp>
          <p:nvCxnSpPr>
            <p:cNvPr id="6" name="Conector recto 5"/>
            <p:cNvCxnSpPr/>
            <p:nvPr/>
          </p:nvCxnSpPr>
          <p:spPr bwMode="hidden">
            <a:xfrm>
              <a:off x="61019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7" name="Conector recto 6"/>
            <p:cNvCxnSpPr/>
            <p:nvPr/>
          </p:nvCxnSpPr>
          <p:spPr bwMode="hidden">
            <a:xfrm>
              <a:off x="182933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bwMode="hidden">
            <a:xfrm>
              <a:off x="304847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0" name="Conector recto 9"/>
            <p:cNvCxnSpPr/>
            <p:nvPr/>
          </p:nvCxnSpPr>
          <p:spPr bwMode="hidden">
            <a:xfrm>
              <a:off x="426760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1" name="Conector recto 10"/>
            <p:cNvCxnSpPr/>
            <p:nvPr/>
          </p:nvCxnSpPr>
          <p:spPr bwMode="hidden">
            <a:xfrm>
              <a:off x="548674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p:nvCxnSpPr>
          <p:spPr bwMode="hidden">
            <a:xfrm>
              <a:off x="6705884"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3" name="Conector recto 12"/>
            <p:cNvCxnSpPr/>
            <p:nvPr/>
          </p:nvCxnSpPr>
          <p:spPr bwMode="hidden">
            <a:xfrm>
              <a:off x="7925022"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4" name="Conector recto 13"/>
            <p:cNvCxnSpPr/>
            <p:nvPr/>
          </p:nvCxnSpPr>
          <p:spPr bwMode="hidden">
            <a:xfrm>
              <a:off x="9144160"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p:nvCxnSpPr>
          <p:spPr bwMode="hidden">
            <a:xfrm>
              <a:off x="10363298"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bwMode="hidden">
            <a:xfrm>
              <a:off x="11582436" y="0"/>
              <a:ext cx="0"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7" name="Conector recto 16"/>
            <p:cNvCxnSpPr/>
            <p:nvPr/>
          </p:nvCxnSpPr>
          <p:spPr bwMode="hidden">
            <a:xfrm>
              <a:off x="2819" y="38648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8" name="Conector recto 17"/>
            <p:cNvCxnSpPr/>
            <p:nvPr/>
          </p:nvCxnSpPr>
          <p:spPr bwMode="hidden">
            <a:xfrm>
              <a:off x="2819" y="1611181"/>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19" name="Conector recto 18"/>
            <p:cNvCxnSpPr/>
            <p:nvPr/>
          </p:nvCxnSpPr>
          <p:spPr bwMode="hidden">
            <a:xfrm>
              <a:off x="2819" y="2835877"/>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0" name="Conector recto 19"/>
            <p:cNvCxnSpPr/>
            <p:nvPr/>
          </p:nvCxnSpPr>
          <p:spPr bwMode="hidden">
            <a:xfrm>
              <a:off x="2819" y="4060573"/>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1" name="Conector recto 20"/>
            <p:cNvCxnSpPr/>
            <p:nvPr/>
          </p:nvCxnSpPr>
          <p:spPr bwMode="hidden">
            <a:xfrm>
              <a:off x="2819" y="5285269"/>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2" name="Conector recto 21"/>
            <p:cNvCxnSpPr/>
            <p:nvPr/>
          </p:nvCxnSpPr>
          <p:spPr bwMode="hidden">
            <a:xfrm>
              <a:off x="2819" y="6509965"/>
              <a:ext cx="12188952" cy="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23" name="Grupo 22"/>
            <p:cNvGrpSpPr/>
            <p:nvPr userDrawn="1"/>
          </p:nvGrpSpPr>
          <p:grpSpPr bwMode="hidden">
            <a:xfrm>
              <a:off x="-1" y="0"/>
              <a:ext cx="12192001" cy="6858000"/>
              <a:chOff x="-1" y="0"/>
              <a:chExt cx="12192001" cy="6858000"/>
            </a:xfrm>
          </p:grpSpPr>
          <p:cxnSp>
            <p:nvCxnSpPr>
              <p:cNvPr id="41" name="Conector recto 40"/>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2" name="Conector recto 41"/>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3" name="Conector recto 42"/>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4" name="Conector recto 43"/>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5" name="Conector recto 44"/>
              <p:cNvCxnSpPr/>
              <p:nvPr/>
            </p:nvCxnSpPr>
            <p:spPr bwMode="hidden">
              <a:xfrm>
                <a:off x="510650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46" name="Grupo 45"/>
              <p:cNvGrpSpPr/>
              <p:nvPr/>
            </p:nvGrpSpPr>
            <p:grpSpPr bwMode="hidden">
              <a:xfrm>
                <a:off x="6327885" y="0"/>
                <a:ext cx="5864115" cy="5898673"/>
                <a:chOff x="6327885" y="0"/>
                <a:chExt cx="5864115" cy="5898673"/>
              </a:xfrm>
            </p:grpSpPr>
            <p:cxnSp>
              <p:nvCxnSpPr>
                <p:cNvPr id="52" name="Conector recto 51"/>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3" name="Conector recto 52"/>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4" name="Conector recto 53"/>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5" name="Conector recto 54"/>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6" name="Conector recto 55"/>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47" name="Conector recto 46"/>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8" name="Conector recto 47"/>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9" name="Conector recto 48"/>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0" name="Conector recto 49"/>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51" name="Conector recto 50"/>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nvGrpSpPr>
            <p:cNvPr id="24" name="Grupo 23"/>
            <p:cNvGrpSpPr/>
            <p:nvPr userDrawn="1"/>
          </p:nvGrpSpPr>
          <p:grpSpPr bwMode="hidden">
            <a:xfrm flipH="1">
              <a:off x="0" y="0"/>
              <a:ext cx="12192001" cy="6858000"/>
              <a:chOff x="-1" y="0"/>
              <a:chExt cx="12192001" cy="6858000"/>
            </a:xfrm>
          </p:grpSpPr>
          <p:cxnSp>
            <p:nvCxnSpPr>
              <p:cNvPr id="25" name="Conector recto 24"/>
              <p:cNvCxnSpPr/>
              <p:nvPr/>
            </p:nvCxnSpPr>
            <p:spPr bwMode="hidden">
              <a:xfrm>
                <a:off x="225425"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6" name="Conector recto 25"/>
              <p:cNvCxnSpPr/>
              <p:nvPr/>
            </p:nvCxnSpPr>
            <p:spPr bwMode="hidden">
              <a:xfrm>
                <a:off x="144915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7" name="Conector recto 26"/>
              <p:cNvCxnSpPr/>
              <p:nvPr/>
            </p:nvCxnSpPr>
            <p:spPr bwMode="hidden">
              <a:xfrm>
                <a:off x="2665982"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8" name="Conector recto 27"/>
              <p:cNvCxnSpPr/>
              <p:nvPr/>
            </p:nvCxnSpPr>
            <p:spPr bwMode="hidden">
              <a:xfrm>
                <a:off x="3885119"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29" name="Conector recto 28"/>
              <p:cNvCxnSpPr/>
              <p:nvPr/>
            </p:nvCxnSpPr>
            <p:spPr bwMode="hidden">
              <a:xfrm>
                <a:off x="5150644" y="0"/>
                <a:ext cx="6815931" cy="6858000"/>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nvGrpSpPr>
              <p:cNvPr id="30" name="Grupo 29"/>
              <p:cNvGrpSpPr/>
              <p:nvPr/>
            </p:nvGrpSpPr>
            <p:grpSpPr bwMode="hidden">
              <a:xfrm>
                <a:off x="6327885" y="0"/>
                <a:ext cx="5864115" cy="5898673"/>
                <a:chOff x="6327885" y="0"/>
                <a:chExt cx="5864115" cy="5898673"/>
              </a:xfrm>
            </p:grpSpPr>
            <p:cxnSp>
              <p:nvCxnSpPr>
                <p:cNvPr id="36" name="Conector recto 35"/>
                <p:cNvCxnSpPr/>
                <p:nvPr/>
              </p:nvCxnSpPr>
              <p:spPr bwMode="hidden">
                <a:xfrm>
                  <a:off x="6327885" y="0"/>
                  <a:ext cx="5864115" cy="5898673"/>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7" name="Conector recto 36"/>
                <p:cNvCxnSpPr/>
                <p:nvPr/>
              </p:nvCxnSpPr>
              <p:spPr bwMode="hidden">
                <a:xfrm>
                  <a:off x="7549268" y="0"/>
                  <a:ext cx="4642732" cy="467242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8" name="Conector recto 37"/>
                <p:cNvCxnSpPr/>
                <p:nvPr/>
              </p:nvCxnSpPr>
              <p:spPr bwMode="hidden">
                <a:xfrm>
                  <a:off x="8772997" y="0"/>
                  <a:ext cx="3419003" cy="34567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9" name="Conector recto 38"/>
                <p:cNvCxnSpPr/>
                <p:nvPr/>
              </p:nvCxnSpPr>
              <p:spPr bwMode="hidden">
                <a:xfrm>
                  <a:off x="9982200" y="0"/>
                  <a:ext cx="2209800" cy="222646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40" name="Conector recto 39"/>
                <p:cNvCxnSpPr/>
                <p:nvPr/>
              </p:nvCxnSpPr>
              <p:spPr bwMode="hidden">
                <a:xfrm>
                  <a:off x="11199019" y="0"/>
                  <a:ext cx="992981" cy="1002506"/>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cxnSp>
            <p:nvCxnSpPr>
              <p:cNvPr id="31" name="Conector recto 30"/>
              <p:cNvCxnSpPr/>
              <p:nvPr/>
            </p:nvCxnSpPr>
            <p:spPr bwMode="hidden">
              <a:xfrm flipH="1" flipV="1">
                <a:off x="-1" y="1012053"/>
                <a:ext cx="5828811" cy="58459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2" name="Conector recto 31"/>
              <p:cNvCxnSpPr/>
              <p:nvPr/>
            </p:nvCxnSpPr>
            <p:spPr bwMode="hidden">
              <a:xfrm flipH="1" flipV="1">
                <a:off x="-1" y="2227340"/>
                <a:ext cx="4614781" cy="4630658"/>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3" name="Conector recto 32"/>
              <p:cNvCxnSpPr/>
              <p:nvPr/>
            </p:nvCxnSpPr>
            <p:spPr bwMode="hidden">
              <a:xfrm flipH="1" flipV="1">
                <a:off x="-1" y="3432149"/>
                <a:ext cx="3398419" cy="3425849"/>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4" name="Conector recto 33"/>
              <p:cNvCxnSpPr/>
              <p:nvPr/>
            </p:nvCxnSpPr>
            <p:spPr bwMode="hidden">
              <a:xfrm flipH="1" flipV="1">
                <a:off x="-1" y="4651431"/>
                <a:ext cx="2196496" cy="2206567"/>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cxnSp>
            <p:nvCxnSpPr>
              <p:cNvPr id="35" name="Conector recto 34"/>
              <p:cNvCxnSpPr/>
              <p:nvPr/>
            </p:nvCxnSpPr>
            <p:spPr bwMode="hidden">
              <a:xfrm flipH="1" flipV="1">
                <a:off x="-1" y="5864453"/>
                <a:ext cx="987003" cy="993545"/>
              </a:xfrm>
              <a:prstGeom prst="line">
                <a:avLst/>
              </a:prstGeom>
              <a:ln>
                <a:solidFill>
                  <a:schemeClr val="bg1">
                    <a:lumMod val="85000"/>
                    <a:alpha val="3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ítulo 1"/>
          <p:cNvSpPr>
            <a:spLocks noGrp="1"/>
          </p:cNvSpPr>
          <p:nvPr>
            <p:ph type="ctrTitle"/>
          </p:nvPr>
        </p:nvSpPr>
        <p:spPr>
          <a:xfrm>
            <a:off x="1293845" y="1909346"/>
            <a:ext cx="9604310" cy="3383280"/>
          </a:xfrm>
        </p:spPr>
        <p:txBody>
          <a:bodyPr rtlCol="0" anchor="b">
            <a:normAutofit/>
          </a:bodyPr>
          <a:lstStyle>
            <a:lvl1pPr algn="l">
              <a:lnSpc>
                <a:spcPct val="76000"/>
              </a:lnSpc>
              <a:defRPr sz="8000" cap="none" baseline="0">
                <a:solidFill>
                  <a:schemeClr val="tx1"/>
                </a:solidFill>
              </a:defRPr>
            </a:lvl1pPr>
          </a:lstStyle>
          <a:p>
            <a:pPr rtl="0"/>
            <a:r>
              <a:rPr lang="es-ES" noProof="0"/>
              <a:t>Haga clic para modificar el estilo de título del patrón</a:t>
            </a:r>
            <a:endParaRPr lang="es-ES" noProof="0" dirty="0"/>
          </a:p>
        </p:txBody>
      </p:sp>
      <p:sp>
        <p:nvSpPr>
          <p:cNvPr id="3" name="Subtítulo 2"/>
          <p:cNvSpPr>
            <a:spLocks noGrp="1"/>
          </p:cNvSpPr>
          <p:nvPr>
            <p:ph type="subTitle" idx="1"/>
          </p:nvPr>
        </p:nvSpPr>
        <p:spPr>
          <a:xfrm>
            <a:off x="1293845" y="5432564"/>
            <a:ext cx="9604310" cy="457200"/>
          </a:xfrm>
        </p:spPr>
        <p:txBody>
          <a:bodyPr rtlCol="0">
            <a:normAutofit/>
          </a:bodyPr>
          <a:lstStyle>
            <a:lvl1pPr marL="0" indent="0" algn="l">
              <a:spcBef>
                <a:spcPts val="0"/>
              </a:spcBef>
              <a:buNone/>
              <a:defRPr sz="2000" b="0">
                <a:solidFill>
                  <a:schemeClr val="accent1">
                    <a:lumMod val="7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modificar el estilo de subtítulo del patrón</a:t>
            </a:r>
            <a:endParaRPr lang="es-ES" noProof="0" dirty="0"/>
          </a:p>
        </p:txBody>
      </p:sp>
      <p:cxnSp>
        <p:nvCxnSpPr>
          <p:cNvPr id="58" name="Conector recto 57"/>
          <p:cNvCxnSpPr/>
          <p:nvPr userDrawn="1"/>
        </p:nvCxnSpPr>
        <p:spPr>
          <a:xfrm>
            <a:off x="1295400" y="5294175"/>
            <a:ext cx="9601200" cy="0"/>
          </a:xfrm>
          <a:prstGeom prst="line">
            <a:avLst/>
          </a:prstGeom>
          <a:ln w="127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98862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pie de página 4"/>
          <p:cNvSpPr>
            <a:spLocks noGrp="1"/>
          </p:cNvSpPr>
          <p:nvPr>
            <p:ph type="ftr" sz="quarter" idx="11"/>
          </p:nvPr>
        </p:nvSpPr>
        <p:spPr/>
        <p:txBody>
          <a:bodyPr rtlCol="0"/>
          <a:lstStyle/>
          <a:p>
            <a:pPr rtl="0"/>
            <a:r>
              <a:rPr lang="es-ES" noProof="0" dirty="0"/>
              <a:t>Agregar un pie de página</a:t>
            </a:r>
          </a:p>
        </p:txBody>
      </p:sp>
      <p:sp>
        <p:nvSpPr>
          <p:cNvPr id="4" name="Marcador de posición de fecha 3"/>
          <p:cNvSpPr>
            <a:spLocks noGrp="1"/>
          </p:cNvSpPr>
          <p:nvPr>
            <p:ph type="dt" sz="half" idx="10"/>
          </p:nvPr>
        </p:nvSpPr>
        <p:spPr/>
        <p:txBody>
          <a:bodyPr rtlCol="0"/>
          <a:lstStyle/>
          <a:p>
            <a:pPr rtl="0"/>
            <a:fld id="{3D0AEBAC-8DE1-444C-BF68-A9E71BDAD572}" type="datetime1">
              <a:rPr lang="es-ES" noProof="0" smtClean="0"/>
              <a:t>07/04/2021</a:t>
            </a:fld>
            <a:endParaRPr lang="es-ES" noProof="0" dirty="0"/>
          </a:p>
        </p:txBody>
      </p:sp>
      <p:sp>
        <p:nvSpPr>
          <p:cNvPr id="6" name="Marcador de posición de número de diapositiva 5"/>
          <p:cNvSpPr>
            <a:spLocks noGrp="1"/>
          </p:cNvSpPr>
          <p:nvPr>
            <p:ph type="sldNum" sz="quarter" idx="12"/>
          </p:nvPr>
        </p:nvSpPr>
        <p:spPr/>
        <p:txBody>
          <a:bodyPr rtlCol="0"/>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24771542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9209314" y="489856"/>
            <a:ext cx="1687286" cy="5301343"/>
          </a:xfrm>
        </p:spPr>
        <p:txBody>
          <a:bodyPr vert="eaVert" rtlCol="0"/>
          <a:lstStyle/>
          <a:p>
            <a:pPr rtl="0"/>
            <a:r>
              <a:rPr lang="es-ES" noProof="0"/>
              <a:t>Haga clic para modificar el estilo de título del patrón</a:t>
            </a:r>
            <a:endParaRPr lang="es-ES" noProof="0" dirty="0"/>
          </a:p>
        </p:txBody>
      </p:sp>
      <p:sp>
        <p:nvSpPr>
          <p:cNvPr id="3" name="Marcador de posición de texto vertical 2"/>
          <p:cNvSpPr>
            <a:spLocks noGrp="1"/>
          </p:cNvSpPr>
          <p:nvPr>
            <p:ph type="body" orient="vert" idx="1"/>
          </p:nvPr>
        </p:nvSpPr>
        <p:spPr>
          <a:xfrm>
            <a:off x="1295399" y="489856"/>
            <a:ext cx="7587344" cy="5301343"/>
          </a:xfrm>
        </p:spPr>
        <p:txBody>
          <a:bodyPr vert="eaVert"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pie de página 4"/>
          <p:cNvSpPr>
            <a:spLocks noGrp="1"/>
          </p:cNvSpPr>
          <p:nvPr>
            <p:ph type="ftr" sz="quarter" idx="11"/>
          </p:nvPr>
        </p:nvSpPr>
        <p:spPr/>
        <p:txBody>
          <a:bodyPr rtlCol="0"/>
          <a:lstStyle/>
          <a:p>
            <a:pPr rtl="0"/>
            <a:r>
              <a:rPr lang="es-ES" noProof="0" dirty="0"/>
              <a:t>Agregar un pie de página</a:t>
            </a:r>
          </a:p>
        </p:txBody>
      </p:sp>
      <p:sp>
        <p:nvSpPr>
          <p:cNvPr id="4" name="Marcador de posición de fecha 3"/>
          <p:cNvSpPr>
            <a:spLocks noGrp="1"/>
          </p:cNvSpPr>
          <p:nvPr>
            <p:ph type="dt" sz="half" idx="10"/>
          </p:nvPr>
        </p:nvSpPr>
        <p:spPr/>
        <p:txBody>
          <a:bodyPr rtlCol="0"/>
          <a:lstStyle/>
          <a:p>
            <a:pPr rtl="0"/>
            <a:fld id="{9B8ADCE9-2746-4109-93AE-44EE791AF1DC}" type="datetime1">
              <a:rPr lang="es-ES" noProof="0" smtClean="0"/>
              <a:t>07/04/2021</a:t>
            </a:fld>
            <a:endParaRPr lang="es-ES" noProof="0" dirty="0"/>
          </a:p>
        </p:txBody>
      </p:sp>
      <p:sp>
        <p:nvSpPr>
          <p:cNvPr id="6" name="Marcador de posición de número de diapositiva 5"/>
          <p:cNvSpPr>
            <a:spLocks noGrp="1"/>
          </p:cNvSpPr>
          <p:nvPr>
            <p:ph type="sldNum" sz="quarter" idx="12"/>
          </p:nvPr>
        </p:nvSpPr>
        <p:spPr/>
        <p:txBody>
          <a:bodyPr rtlCol="0"/>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2524635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p:txBody>
          <a:bodyPr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pie de página 4"/>
          <p:cNvSpPr>
            <a:spLocks noGrp="1"/>
          </p:cNvSpPr>
          <p:nvPr>
            <p:ph type="ftr" sz="quarter" idx="11"/>
          </p:nvPr>
        </p:nvSpPr>
        <p:spPr/>
        <p:txBody>
          <a:bodyPr rtlCol="0"/>
          <a:lstStyle/>
          <a:p>
            <a:pPr rtl="0"/>
            <a:r>
              <a:rPr lang="es-ES" noProof="0" dirty="0"/>
              <a:t>Agregar un pie de página</a:t>
            </a:r>
          </a:p>
        </p:txBody>
      </p:sp>
      <p:sp>
        <p:nvSpPr>
          <p:cNvPr id="4" name="Marcador de posición de fecha 3"/>
          <p:cNvSpPr>
            <a:spLocks noGrp="1"/>
          </p:cNvSpPr>
          <p:nvPr>
            <p:ph type="dt" sz="half" idx="10"/>
          </p:nvPr>
        </p:nvSpPr>
        <p:spPr/>
        <p:txBody>
          <a:bodyPr rtlCol="0"/>
          <a:lstStyle/>
          <a:p>
            <a:pPr rtl="0"/>
            <a:fld id="{F02BC022-307C-4A17-8ECE-8018BAABE805}" type="datetime1">
              <a:rPr lang="es-ES" noProof="0" smtClean="0"/>
              <a:t>07/04/2021</a:t>
            </a:fld>
            <a:endParaRPr lang="es-ES" noProof="0" dirty="0"/>
          </a:p>
        </p:txBody>
      </p:sp>
      <p:sp>
        <p:nvSpPr>
          <p:cNvPr id="6" name="Marcador de posición de número de diapositiva 5"/>
          <p:cNvSpPr>
            <a:spLocks noGrp="1"/>
          </p:cNvSpPr>
          <p:nvPr>
            <p:ph type="sldNum" sz="quarter" idx="12"/>
          </p:nvPr>
        </p:nvSpPr>
        <p:spPr/>
        <p:txBody>
          <a:bodyPr rtlCol="0"/>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3112444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Pr>
        <a:gradFill flip="none" rotWithShape="1">
          <a:gsLst>
            <a:gs pos="0">
              <a:schemeClr val="accent1"/>
            </a:gs>
            <a:gs pos="97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7" name="Grupo 6"/>
          <p:cNvGrpSpPr/>
          <p:nvPr userDrawn="1"/>
        </p:nvGrpSpPr>
        <p:grpSpPr bwMode="hidden">
          <a:xfrm>
            <a:off x="-1" y="0"/>
            <a:ext cx="12192002" cy="6858000"/>
            <a:chOff x="-1" y="0"/>
            <a:chExt cx="12192002" cy="6858000"/>
          </a:xfrm>
        </p:grpSpPr>
        <p:cxnSp>
          <p:nvCxnSpPr>
            <p:cNvPr id="8" name="Conector recto 7"/>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 name="Conector recto 8"/>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ector recto 9"/>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ector recto 10"/>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ector recto 12"/>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ector recto 13"/>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ector recto 16"/>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ector recto 17"/>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ector recto 18"/>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ector recto 19"/>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ector recto 20"/>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ector recto 21"/>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4" name="Grupo 23"/>
            <p:cNvGrpSpPr/>
            <p:nvPr userDrawn="1"/>
          </p:nvGrpSpPr>
          <p:grpSpPr bwMode="hidden">
            <a:xfrm>
              <a:off x="-1" y="0"/>
              <a:ext cx="12192001" cy="6858000"/>
              <a:chOff x="-1" y="0"/>
              <a:chExt cx="12192001" cy="6858000"/>
            </a:xfrm>
          </p:grpSpPr>
          <p:cxnSp>
            <p:nvCxnSpPr>
              <p:cNvPr id="42" name="Conector recto 41"/>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ector recto 42"/>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ector recto 43"/>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ector recto 44"/>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ector recto 45"/>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7" name="Grupo 46"/>
              <p:cNvGrpSpPr/>
              <p:nvPr/>
            </p:nvGrpSpPr>
            <p:grpSpPr bwMode="hidden">
              <a:xfrm>
                <a:off x="6327885" y="0"/>
                <a:ext cx="5864115" cy="5898673"/>
                <a:chOff x="6327885" y="0"/>
                <a:chExt cx="5864115" cy="5898673"/>
              </a:xfrm>
            </p:grpSpPr>
            <p:cxnSp>
              <p:nvCxnSpPr>
                <p:cNvPr id="53" name="Conector recto 52"/>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ector recto 53"/>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ector recto 54"/>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ector recto 55"/>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ector recto 56"/>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8" name="Conector recto 47"/>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9" name="Conector recto 48"/>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ector recto 49"/>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ector recto 50"/>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ector recto 51"/>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5" name="Grupo 24"/>
            <p:cNvGrpSpPr/>
            <p:nvPr userDrawn="1"/>
          </p:nvGrpSpPr>
          <p:grpSpPr bwMode="hidden">
            <a:xfrm flipH="1">
              <a:off x="0" y="0"/>
              <a:ext cx="12192001" cy="6858000"/>
              <a:chOff x="-1" y="0"/>
              <a:chExt cx="12192001" cy="6858000"/>
            </a:xfrm>
          </p:grpSpPr>
          <p:cxnSp>
            <p:nvCxnSpPr>
              <p:cNvPr id="26" name="Conector recto 25"/>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7" name="Conector recto 26"/>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ector recto 27"/>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ector recto 28"/>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ector recto 29"/>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1" name="Grupo 30"/>
              <p:cNvGrpSpPr/>
              <p:nvPr/>
            </p:nvGrpSpPr>
            <p:grpSpPr bwMode="hidden">
              <a:xfrm>
                <a:off x="6327885" y="0"/>
                <a:ext cx="5864115" cy="5898673"/>
                <a:chOff x="6327885" y="0"/>
                <a:chExt cx="5864115" cy="5898673"/>
              </a:xfrm>
            </p:grpSpPr>
            <p:cxnSp>
              <p:nvCxnSpPr>
                <p:cNvPr id="37" name="Conector recto 36"/>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ector recto 37"/>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ector recto 38"/>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ector recto 39"/>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ector recto 40"/>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2" name="Conector recto 31"/>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3" name="Conector recto 32"/>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ector recto 33"/>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ector recto 34"/>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ector recto 35"/>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Título 1"/>
          <p:cNvSpPr>
            <a:spLocks noGrp="1"/>
          </p:cNvSpPr>
          <p:nvPr>
            <p:ph type="title"/>
          </p:nvPr>
        </p:nvSpPr>
        <p:spPr>
          <a:xfrm>
            <a:off x="1295400" y="2541573"/>
            <a:ext cx="9601200" cy="2743200"/>
          </a:xfrm>
        </p:spPr>
        <p:txBody>
          <a:bodyPr rtlCol="0" anchor="b">
            <a:normAutofit/>
          </a:bodyPr>
          <a:lstStyle>
            <a:lvl1pPr>
              <a:lnSpc>
                <a:spcPct val="85000"/>
              </a:lnSpc>
              <a:defRPr sz="6000" cap="none" baseline="0">
                <a:solidFill>
                  <a:schemeClr val="tx1"/>
                </a:solidFill>
              </a:defRPr>
            </a:lvl1pPr>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295400" y="5431536"/>
            <a:ext cx="9601200" cy="457200"/>
          </a:xfrm>
        </p:spPr>
        <p:txBody>
          <a:bodyPr rtlCol="0">
            <a:normAutofit/>
          </a:bodyPr>
          <a:lstStyle>
            <a:lvl1pPr marL="0" indent="0">
              <a:spcBef>
                <a:spcPts val="0"/>
              </a:spcBef>
              <a:buNone/>
              <a:defRPr sz="2000" b="0">
                <a:solidFill>
                  <a:schemeClr val="tx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rtl="0"/>
            <a:r>
              <a:rPr lang="es-ES" noProof="0"/>
              <a:t>Haga clic para modificar los estilos de texto del patrón</a:t>
            </a:r>
          </a:p>
        </p:txBody>
      </p:sp>
      <p:cxnSp>
        <p:nvCxnSpPr>
          <p:cNvPr id="58" name="Conector recto 57"/>
          <p:cNvCxnSpPr/>
          <p:nvPr userDrawn="1"/>
        </p:nvCxnSpPr>
        <p:spPr>
          <a:xfrm>
            <a:off x="1295400" y="5294175"/>
            <a:ext cx="96012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6778040"/>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contenido 2"/>
          <p:cNvSpPr>
            <a:spLocks noGrp="1"/>
          </p:cNvSpPr>
          <p:nvPr>
            <p:ph sz="half" idx="1"/>
          </p:nvPr>
        </p:nvSpPr>
        <p:spPr>
          <a:xfrm>
            <a:off x="12954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contenido 3"/>
          <p:cNvSpPr>
            <a:spLocks noGrp="1"/>
          </p:cNvSpPr>
          <p:nvPr>
            <p:ph sz="half" idx="2"/>
          </p:nvPr>
        </p:nvSpPr>
        <p:spPr>
          <a:xfrm>
            <a:off x="6324600" y="1981199"/>
            <a:ext cx="4572000" cy="3810001"/>
          </a:xfrm>
        </p:spPr>
        <p:txBody>
          <a:bodyPr rtlCol="0">
            <a:normAutofit/>
          </a:bodyPr>
          <a:lstStyle>
            <a:lvl1pPr>
              <a:defRPr sz="2000"/>
            </a:lvl1pPr>
            <a:lvl2pPr>
              <a:defRPr sz="1800"/>
            </a:lvl2pPr>
            <a:lvl3pPr>
              <a:defRPr sz="1600"/>
            </a:lvl3pPr>
            <a:lvl4pPr>
              <a:defRPr sz="1400"/>
            </a:lvl4pPr>
            <a:lvl5pPr>
              <a:defRPr sz="1400"/>
            </a:lvl5pPr>
            <a:lvl6pPr>
              <a:defRPr sz="1800"/>
            </a:lvl6pPr>
            <a:lvl7pPr>
              <a:defRPr sz="1800"/>
            </a:lvl7pPr>
            <a:lvl8pPr>
              <a:defRPr sz="1800"/>
            </a:lvl8pPr>
            <a:lvl9pPr>
              <a:defRPr sz="18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6" name="Marcador de posición de pie de página 5"/>
          <p:cNvSpPr>
            <a:spLocks noGrp="1"/>
          </p:cNvSpPr>
          <p:nvPr>
            <p:ph type="ftr" sz="quarter" idx="11"/>
          </p:nvPr>
        </p:nvSpPr>
        <p:spPr/>
        <p:txBody>
          <a:bodyPr rtlCol="0"/>
          <a:lstStyle/>
          <a:p>
            <a:pPr rtl="0"/>
            <a:r>
              <a:rPr lang="es-ES" noProof="0" dirty="0"/>
              <a:t>Agregar un pie de página</a:t>
            </a:r>
          </a:p>
        </p:txBody>
      </p:sp>
      <p:sp>
        <p:nvSpPr>
          <p:cNvPr id="5" name="Marcador de posición de fecha 4"/>
          <p:cNvSpPr>
            <a:spLocks noGrp="1"/>
          </p:cNvSpPr>
          <p:nvPr>
            <p:ph type="dt" sz="half" idx="10"/>
          </p:nvPr>
        </p:nvSpPr>
        <p:spPr/>
        <p:txBody>
          <a:bodyPr rtlCol="0"/>
          <a:lstStyle/>
          <a:p>
            <a:pPr rtl="0"/>
            <a:fld id="{18462D9E-4F32-418B-903F-7C9AD8E728F8}" type="datetime1">
              <a:rPr lang="es-ES" noProof="0" smtClean="0"/>
              <a:t>07/04/2021</a:t>
            </a:fld>
            <a:endParaRPr lang="es-ES" noProof="0" dirty="0"/>
          </a:p>
        </p:txBody>
      </p:sp>
      <p:sp>
        <p:nvSpPr>
          <p:cNvPr id="7" name="Marcador de posición de número de diapositiva 6"/>
          <p:cNvSpPr>
            <a:spLocks noGrp="1"/>
          </p:cNvSpPr>
          <p:nvPr>
            <p:ph type="sldNum" sz="quarter" idx="12"/>
          </p:nvPr>
        </p:nvSpPr>
        <p:spPr/>
        <p:txBody>
          <a:bodyPr rtlCol="0"/>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4044567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3" name="Marcador de posición de texto 2"/>
          <p:cNvSpPr>
            <a:spLocks noGrp="1"/>
          </p:cNvSpPr>
          <p:nvPr>
            <p:ph type="body" idx="1"/>
          </p:nvPr>
        </p:nvSpPr>
        <p:spPr>
          <a:xfrm>
            <a:off x="12954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4" name="Marcador de posición de contenido 3"/>
          <p:cNvSpPr>
            <a:spLocks noGrp="1"/>
          </p:cNvSpPr>
          <p:nvPr>
            <p:ph sz="half" idx="2"/>
          </p:nvPr>
        </p:nvSpPr>
        <p:spPr>
          <a:xfrm>
            <a:off x="12954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5" name="Marcador de posición de texto 4"/>
          <p:cNvSpPr>
            <a:spLocks noGrp="1"/>
          </p:cNvSpPr>
          <p:nvPr>
            <p:ph type="body" sz="quarter" idx="3"/>
          </p:nvPr>
        </p:nvSpPr>
        <p:spPr>
          <a:xfrm>
            <a:off x="6324600" y="1818322"/>
            <a:ext cx="4572000" cy="641350"/>
          </a:xfrm>
        </p:spPr>
        <p:txBody>
          <a:bodyPr rtlCol="0" anchor="ctr">
            <a:normAutofit/>
          </a:bodyPr>
          <a:lstStyle>
            <a:lvl1pPr marL="0" indent="0">
              <a:spcBef>
                <a:spcPts val="0"/>
              </a:spcBef>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a:t>Haga clic para modificar los estilos de texto del patrón</a:t>
            </a:r>
          </a:p>
        </p:txBody>
      </p:sp>
      <p:sp>
        <p:nvSpPr>
          <p:cNvPr id="6" name="Marcador de posición de contenido 5"/>
          <p:cNvSpPr>
            <a:spLocks noGrp="1"/>
          </p:cNvSpPr>
          <p:nvPr>
            <p:ph sz="quarter" idx="4"/>
          </p:nvPr>
        </p:nvSpPr>
        <p:spPr>
          <a:xfrm>
            <a:off x="6324600" y="2503713"/>
            <a:ext cx="4572000" cy="3287487"/>
          </a:xfrm>
        </p:spPr>
        <p:txBody>
          <a:bodyPr rtlCol="0">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8" name="Marcador de posición de pie de página 7"/>
          <p:cNvSpPr>
            <a:spLocks noGrp="1"/>
          </p:cNvSpPr>
          <p:nvPr>
            <p:ph type="ftr" sz="quarter" idx="11"/>
          </p:nvPr>
        </p:nvSpPr>
        <p:spPr/>
        <p:txBody>
          <a:bodyPr rtlCol="0"/>
          <a:lstStyle/>
          <a:p>
            <a:pPr rtl="0"/>
            <a:r>
              <a:rPr lang="es-ES" noProof="0" dirty="0"/>
              <a:t>Agregar un pie de página</a:t>
            </a:r>
          </a:p>
        </p:txBody>
      </p:sp>
      <p:sp>
        <p:nvSpPr>
          <p:cNvPr id="7" name="Marcador de posición de fecha 6"/>
          <p:cNvSpPr>
            <a:spLocks noGrp="1"/>
          </p:cNvSpPr>
          <p:nvPr>
            <p:ph type="dt" sz="half" idx="10"/>
          </p:nvPr>
        </p:nvSpPr>
        <p:spPr/>
        <p:txBody>
          <a:bodyPr rtlCol="0"/>
          <a:lstStyle/>
          <a:p>
            <a:pPr rtl="0"/>
            <a:fld id="{4928A51F-FBD3-41FB-89C1-BA983868FB20}" type="datetime1">
              <a:rPr lang="es-ES" noProof="0" smtClean="0"/>
              <a:t>07/04/2021</a:t>
            </a:fld>
            <a:endParaRPr lang="es-ES" noProof="0" dirty="0"/>
          </a:p>
        </p:txBody>
      </p:sp>
      <p:sp>
        <p:nvSpPr>
          <p:cNvPr id="9" name="Marcador de posición de número de diapositiva 8"/>
          <p:cNvSpPr>
            <a:spLocks noGrp="1"/>
          </p:cNvSpPr>
          <p:nvPr>
            <p:ph type="sldNum" sz="quarter" idx="12"/>
          </p:nvPr>
        </p:nvSpPr>
        <p:spPr/>
        <p:txBody>
          <a:bodyPr rtlCol="0"/>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33979065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rtlCol="0"/>
          <a:lstStyle/>
          <a:p>
            <a:pPr rtl="0"/>
            <a:r>
              <a:rPr lang="es-ES" noProof="0"/>
              <a:t>Haga clic para modificar el estilo de título del patrón</a:t>
            </a:r>
            <a:endParaRPr lang="es-ES" noProof="0" dirty="0"/>
          </a:p>
        </p:txBody>
      </p:sp>
      <p:sp>
        <p:nvSpPr>
          <p:cNvPr id="4" name="Marcador de posición de pie de página 3"/>
          <p:cNvSpPr>
            <a:spLocks noGrp="1"/>
          </p:cNvSpPr>
          <p:nvPr>
            <p:ph type="ftr" sz="quarter" idx="11"/>
          </p:nvPr>
        </p:nvSpPr>
        <p:spPr/>
        <p:txBody>
          <a:bodyPr rtlCol="0"/>
          <a:lstStyle/>
          <a:p>
            <a:pPr rtl="0"/>
            <a:r>
              <a:rPr lang="es-ES" noProof="0" dirty="0"/>
              <a:t>Agregar un pie de página</a:t>
            </a:r>
          </a:p>
        </p:txBody>
      </p:sp>
      <p:sp>
        <p:nvSpPr>
          <p:cNvPr id="3" name="Marcador de posición de fecha 2"/>
          <p:cNvSpPr>
            <a:spLocks noGrp="1"/>
          </p:cNvSpPr>
          <p:nvPr>
            <p:ph type="dt" sz="half" idx="10"/>
          </p:nvPr>
        </p:nvSpPr>
        <p:spPr/>
        <p:txBody>
          <a:bodyPr rtlCol="0"/>
          <a:lstStyle/>
          <a:p>
            <a:pPr rtl="0"/>
            <a:fld id="{1FF4E612-CD29-443D-90FA-23CF62D2F102}" type="datetime1">
              <a:rPr lang="es-ES" noProof="0" smtClean="0"/>
              <a:t>07/04/2021</a:t>
            </a:fld>
            <a:endParaRPr lang="es-ES" noProof="0" dirty="0"/>
          </a:p>
        </p:txBody>
      </p:sp>
      <p:sp>
        <p:nvSpPr>
          <p:cNvPr id="5" name="Marcador de posición de número de diapositiva 4"/>
          <p:cNvSpPr>
            <a:spLocks noGrp="1"/>
          </p:cNvSpPr>
          <p:nvPr>
            <p:ph type="sldNum" sz="quarter" idx="12"/>
          </p:nvPr>
        </p:nvSpPr>
        <p:spPr/>
        <p:txBody>
          <a:bodyPr rtlCol="0"/>
          <a:lstStyle/>
          <a:p>
            <a:pPr rtl="0"/>
            <a:fld id="{E31375A4-56A4-47D6-9801-1991572033F7}" type="slidenum">
              <a:rPr lang="es-ES" noProof="0" smtClean="0"/>
              <a:t>‹Nº›</a:t>
            </a:fld>
            <a:endParaRPr lang="es-ES" noProof="0" dirty="0"/>
          </a:p>
        </p:txBody>
      </p:sp>
    </p:spTree>
    <p:extLst>
      <p:ext uri="{BB962C8B-B14F-4D97-AF65-F5344CB8AC3E}">
        <p14:creationId xmlns:p14="http://schemas.microsoft.com/office/powerpoint/2010/main" val="32389767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grpSp>
        <p:nvGrpSpPr>
          <p:cNvPr id="161" name="Grupo 160"/>
          <p:cNvGrpSpPr/>
          <p:nvPr userDrawn="1"/>
        </p:nvGrpSpPr>
        <p:grpSpPr bwMode="hidden">
          <a:xfrm>
            <a:off x="-1" y="0"/>
            <a:ext cx="12192002" cy="6858000"/>
            <a:chOff x="-1" y="0"/>
            <a:chExt cx="12192002" cy="6858000"/>
          </a:xfrm>
        </p:grpSpPr>
        <p:cxnSp>
          <p:nvCxnSpPr>
            <p:cNvPr id="162" name="Conector recto 161"/>
            <p:cNvCxnSpPr/>
            <p:nvPr/>
          </p:nvCxnSpPr>
          <p:spPr bwMode="hidden">
            <a:xfrm>
              <a:off x="61019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3" name="Conector recto 162"/>
            <p:cNvCxnSpPr/>
            <p:nvPr/>
          </p:nvCxnSpPr>
          <p:spPr bwMode="hidden">
            <a:xfrm>
              <a:off x="182933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4" name="Conector recto 163"/>
            <p:cNvCxnSpPr/>
            <p:nvPr/>
          </p:nvCxnSpPr>
          <p:spPr bwMode="hidden">
            <a:xfrm>
              <a:off x="304847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5" name="Conector recto 164"/>
            <p:cNvCxnSpPr/>
            <p:nvPr/>
          </p:nvCxnSpPr>
          <p:spPr bwMode="hidden">
            <a:xfrm>
              <a:off x="426760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6" name="Conector recto 165"/>
            <p:cNvCxnSpPr/>
            <p:nvPr/>
          </p:nvCxnSpPr>
          <p:spPr bwMode="hidden">
            <a:xfrm>
              <a:off x="548674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7" name="Conector recto 166"/>
            <p:cNvCxnSpPr/>
            <p:nvPr/>
          </p:nvCxnSpPr>
          <p:spPr bwMode="hidden">
            <a:xfrm>
              <a:off x="6705884"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8" name="Conector recto 167"/>
            <p:cNvCxnSpPr/>
            <p:nvPr/>
          </p:nvCxnSpPr>
          <p:spPr bwMode="hidden">
            <a:xfrm>
              <a:off x="7925022"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69" name="Conector recto 168"/>
            <p:cNvCxnSpPr/>
            <p:nvPr/>
          </p:nvCxnSpPr>
          <p:spPr bwMode="hidden">
            <a:xfrm>
              <a:off x="9144160"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0" name="Conector recto 169"/>
            <p:cNvCxnSpPr/>
            <p:nvPr/>
          </p:nvCxnSpPr>
          <p:spPr bwMode="hidden">
            <a:xfrm>
              <a:off x="10363298"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1" name="Conector recto 170"/>
            <p:cNvCxnSpPr/>
            <p:nvPr/>
          </p:nvCxnSpPr>
          <p:spPr bwMode="hidden">
            <a:xfrm>
              <a:off x="11582436" y="0"/>
              <a:ext cx="0"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2" name="Conector recto 171"/>
            <p:cNvCxnSpPr/>
            <p:nvPr/>
          </p:nvCxnSpPr>
          <p:spPr bwMode="hidden">
            <a:xfrm>
              <a:off x="2819" y="38648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3" name="Conector recto 172"/>
            <p:cNvCxnSpPr/>
            <p:nvPr/>
          </p:nvCxnSpPr>
          <p:spPr bwMode="hidden">
            <a:xfrm>
              <a:off x="2819" y="1611181"/>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4" name="Conector recto 173"/>
            <p:cNvCxnSpPr/>
            <p:nvPr/>
          </p:nvCxnSpPr>
          <p:spPr bwMode="hidden">
            <a:xfrm>
              <a:off x="2819" y="2835877"/>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5" name="Conector recto 174"/>
            <p:cNvCxnSpPr/>
            <p:nvPr/>
          </p:nvCxnSpPr>
          <p:spPr bwMode="hidden">
            <a:xfrm>
              <a:off x="2819" y="4060573"/>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recto 175"/>
            <p:cNvCxnSpPr/>
            <p:nvPr/>
          </p:nvCxnSpPr>
          <p:spPr bwMode="hidden">
            <a:xfrm>
              <a:off x="2819" y="5285269"/>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77" name="Conector recto 176"/>
            <p:cNvCxnSpPr/>
            <p:nvPr/>
          </p:nvCxnSpPr>
          <p:spPr bwMode="hidden">
            <a:xfrm>
              <a:off x="2819" y="6509965"/>
              <a:ext cx="12188952" cy="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78" name="Grupo 177"/>
            <p:cNvGrpSpPr/>
            <p:nvPr userDrawn="1"/>
          </p:nvGrpSpPr>
          <p:grpSpPr bwMode="hidden">
            <a:xfrm>
              <a:off x="-1" y="0"/>
              <a:ext cx="12192001" cy="6858000"/>
              <a:chOff x="-1" y="0"/>
              <a:chExt cx="12192001" cy="6858000"/>
            </a:xfrm>
          </p:grpSpPr>
          <p:cxnSp>
            <p:nvCxnSpPr>
              <p:cNvPr id="196" name="Conector recto 195"/>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7" name="Conector recto 196"/>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8" name="Conector recto 197"/>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9" name="Conector recto 198"/>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0" name="Conector recto 199"/>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201" name="Grupo 200"/>
              <p:cNvGrpSpPr/>
              <p:nvPr/>
            </p:nvGrpSpPr>
            <p:grpSpPr bwMode="hidden">
              <a:xfrm>
                <a:off x="6327885" y="0"/>
                <a:ext cx="5864115" cy="5898673"/>
                <a:chOff x="6327885" y="0"/>
                <a:chExt cx="5864115" cy="5898673"/>
              </a:xfrm>
            </p:grpSpPr>
            <p:cxnSp>
              <p:nvCxnSpPr>
                <p:cNvPr id="207" name="Conector recto 206"/>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8" name="Conector recto 207"/>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9" name="Conector recto 208"/>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0" name="Conector recto 209"/>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11" name="Conector recto 210"/>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202" name="Conector recto 201"/>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3" name="Conector recto 202"/>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4" name="Conector recto 203"/>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5" name="Conector recto 204"/>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206" name="Conector recto 205"/>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nvGrpSpPr>
            <p:cNvPr id="179" name="Grupo 178"/>
            <p:cNvGrpSpPr/>
            <p:nvPr userDrawn="1"/>
          </p:nvGrpSpPr>
          <p:grpSpPr bwMode="hidden">
            <a:xfrm flipH="1">
              <a:off x="0" y="0"/>
              <a:ext cx="12192001" cy="6858000"/>
              <a:chOff x="-1" y="0"/>
              <a:chExt cx="12192001" cy="6858000"/>
            </a:xfrm>
          </p:grpSpPr>
          <p:cxnSp>
            <p:nvCxnSpPr>
              <p:cNvPr id="180" name="Conector recto 179"/>
              <p:cNvCxnSpPr/>
              <p:nvPr/>
            </p:nvCxnSpPr>
            <p:spPr bwMode="hidden">
              <a:xfrm>
                <a:off x="225425"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1" name="Conector recto 180"/>
              <p:cNvCxnSpPr/>
              <p:nvPr/>
            </p:nvCxnSpPr>
            <p:spPr bwMode="hidden">
              <a:xfrm>
                <a:off x="1449154"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2" name="Conector recto 181"/>
              <p:cNvCxnSpPr/>
              <p:nvPr/>
            </p:nvCxnSpPr>
            <p:spPr bwMode="hidden">
              <a:xfrm>
                <a:off x="266598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3" name="Conector recto 182"/>
              <p:cNvCxnSpPr/>
              <p:nvPr/>
            </p:nvCxnSpPr>
            <p:spPr bwMode="hidden">
              <a:xfrm>
                <a:off x="3885119"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4" name="Conector recto 183"/>
              <p:cNvCxnSpPr/>
              <p:nvPr/>
            </p:nvCxnSpPr>
            <p:spPr bwMode="hidden">
              <a:xfrm>
                <a:off x="5106502" y="0"/>
                <a:ext cx="6815931" cy="6858000"/>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nvGrpSpPr>
              <p:cNvPr id="185" name="Grupo 184"/>
              <p:cNvGrpSpPr/>
              <p:nvPr/>
            </p:nvGrpSpPr>
            <p:grpSpPr bwMode="hidden">
              <a:xfrm>
                <a:off x="6327885" y="0"/>
                <a:ext cx="5864115" cy="5898673"/>
                <a:chOff x="6327885" y="0"/>
                <a:chExt cx="5864115" cy="5898673"/>
              </a:xfrm>
            </p:grpSpPr>
            <p:cxnSp>
              <p:nvCxnSpPr>
                <p:cNvPr id="191" name="Conector recto 190"/>
                <p:cNvCxnSpPr/>
                <p:nvPr/>
              </p:nvCxnSpPr>
              <p:spPr bwMode="hidden">
                <a:xfrm>
                  <a:off x="6327885" y="0"/>
                  <a:ext cx="5864115" cy="5898673"/>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2" name="Conector recto 191"/>
                <p:cNvCxnSpPr/>
                <p:nvPr/>
              </p:nvCxnSpPr>
              <p:spPr bwMode="hidden">
                <a:xfrm>
                  <a:off x="7549268" y="0"/>
                  <a:ext cx="4642732" cy="467242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3" name="Conector recto 192"/>
                <p:cNvCxnSpPr/>
                <p:nvPr/>
              </p:nvCxnSpPr>
              <p:spPr bwMode="hidden">
                <a:xfrm>
                  <a:off x="8772997" y="0"/>
                  <a:ext cx="3419003" cy="34567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4" name="Conector recto 193"/>
                <p:cNvCxnSpPr/>
                <p:nvPr/>
              </p:nvCxnSpPr>
              <p:spPr bwMode="hidden">
                <a:xfrm>
                  <a:off x="9982200" y="0"/>
                  <a:ext cx="2209800" cy="222646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5" name="Conector recto 194"/>
                <p:cNvCxnSpPr/>
                <p:nvPr/>
              </p:nvCxnSpPr>
              <p:spPr bwMode="hidden">
                <a:xfrm>
                  <a:off x="11199019" y="0"/>
                  <a:ext cx="992981" cy="1002506"/>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cxnSp>
            <p:nvCxnSpPr>
              <p:cNvPr id="186" name="Conector recto 185"/>
              <p:cNvCxnSpPr/>
              <p:nvPr/>
            </p:nvCxnSpPr>
            <p:spPr bwMode="hidden">
              <a:xfrm flipH="1" flipV="1">
                <a:off x="-1" y="1012053"/>
                <a:ext cx="5828811" cy="58459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7" name="Conector recto 186"/>
              <p:cNvCxnSpPr/>
              <p:nvPr/>
            </p:nvCxnSpPr>
            <p:spPr bwMode="hidden">
              <a:xfrm flipH="1" flipV="1">
                <a:off x="-1" y="2227340"/>
                <a:ext cx="4614781" cy="4630658"/>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8" name="Conector recto 187"/>
              <p:cNvCxnSpPr/>
              <p:nvPr/>
            </p:nvCxnSpPr>
            <p:spPr bwMode="hidden">
              <a:xfrm flipH="1" flipV="1">
                <a:off x="-1" y="3432149"/>
                <a:ext cx="3398419" cy="3425849"/>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89" name="Conector recto 188"/>
              <p:cNvCxnSpPr/>
              <p:nvPr/>
            </p:nvCxnSpPr>
            <p:spPr bwMode="hidden">
              <a:xfrm flipH="1" flipV="1">
                <a:off x="-1" y="4651431"/>
                <a:ext cx="2196496" cy="2206567"/>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cxnSp>
            <p:nvCxnSpPr>
              <p:cNvPr id="190" name="Conector recto 189"/>
              <p:cNvCxnSpPr/>
              <p:nvPr/>
            </p:nvCxnSpPr>
            <p:spPr bwMode="hidden">
              <a:xfrm flipH="1" flipV="1">
                <a:off x="-1" y="5864453"/>
                <a:ext cx="987003" cy="993545"/>
              </a:xfrm>
              <a:prstGeom prst="line">
                <a:avLst/>
              </a:prstGeom>
              <a:ln>
                <a:solidFill>
                  <a:schemeClr val="bg1">
                    <a:lumMod val="85000"/>
                    <a:alpha val="30000"/>
                  </a:schemeClr>
                </a:solidFill>
              </a:ln>
            </p:spPr>
            <p:style>
              <a:lnRef idx="1">
                <a:schemeClr val="accent1"/>
              </a:lnRef>
              <a:fillRef idx="0">
                <a:schemeClr val="accent1"/>
              </a:fillRef>
              <a:effectRef idx="0">
                <a:schemeClr val="accent1"/>
              </a:effectRef>
              <a:fontRef idx="minor">
                <a:schemeClr val="tx1"/>
              </a:fontRef>
            </p:style>
          </p:cxnSp>
        </p:grpSp>
      </p:grpSp>
      <p:sp>
        <p:nvSpPr>
          <p:cNvPr id="213" name="Marcador de posición de pie de página 212"/>
          <p:cNvSpPr>
            <a:spLocks noGrp="1"/>
          </p:cNvSpPr>
          <p:nvPr>
            <p:ph type="ftr" sz="quarter" idx="11"/>
          </p:nvPr>
        </p:nvSpPr>
        <p:spPr/>
        <p:txBody>
          <a:bodyPr rtlCol="0"/>
          <a:lstStyle/>
          <a:p>
            <a:pPr rtl="0"/>
            <a:r>
              <a:rPr lang="es-ES" noProof="0" dirty="0"/>
              <a:t>Agregar un pie de página</a:t>
            </a:r>
          </a:p>
        </p:txBody>
      </p:sp>
      <p:sp>
        <p:nvSpPr>
          <p:cNvPr id="212" name="Marcador de posición de fecha 211"/>
          <p:cNvSpPr>
            <a:spLocks noGrp="1"/>
          </p:cNvSpPr>
          <p:nvPr>
            <p:ph type="dt" sz="half" idx="10"/>
          </p:nvPr>
        </p:nvSpPr>
        <p:spPr/>
        <p:txBody>
          <a:bodyPr rtlCol="0"/>
          <a:lstStyle/>
          <a:p>
            <a:pPr rtl="0"/>
            <a:fld id="{2240C2A6-AF01-4DD1-94C7-453C3ED9264F}" type="datetime1">
              <a:rPr lang="es-ES" noProof="0" smtClean="0"/>
              <a:t>07/04/2021</a:t>
            </a:fld>
            <a:endParaRPr lang="es-ES" noProof="0" dirty="0"/>
          </a:p>
        </p:txBody>
      </p:sp>
      <p:sp>
        <p:nvSpPr>
          <p:cNvPr id="214" name="Marcador de posición de número de diapositiva 213"/>
          <p:cNvSpPr>
            <a:spLocks noGrp="1"/>
          </p:cNvSpPr>
          <p:nvPr>
            <p:ph type="sldNum" sz="quarter" idx="12"/>
          </p:nvPr>
        </p:nvSpPr>
        <p:spPr/>
        <p:txBody>
          <a:bodyPr rtlCol="0"/>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2146817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leyend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9" name="Grupo 8"/>
          <p:cNvGrpSpPr/>
          <p:nvPr userDrawn="1"/>
        </p:nvGrpSpPr>
        <p:grpSpPr bwMode="hidden">
          <a:xfrm>
            <a:off x="-1" y="0"/>
            <a:ext cx="12192002" cy="6858000"/>
            <a:chOff x="-1" y="0"/>
            <a:chExt cx="12192002" cy="6858000"/>
          </a:xfrm>
        </p:grpSpPr>
        <p:cxnSp>
          <p:nvCxnSpPr>
            <p:cNvPr id="10" name="Conector recto 9"/>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ector recto 10"/>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ector recto 12"/>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ector recto 13"/>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ector recto 16"/>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ector recto 17"/>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ector recto 18"/>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ector recto 19"/>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ector recto 20"/>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ector recto 21"/>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ector recto 23"/>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5" name="Conector recto 24"/>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6" name="Grupo 25"/>
            <p:cNvGrpSpPr/>
            <p:nvPr userDrawn="1"/>
          </p:nvGrpSpPr>
          <p:grpSpPr bwMode="hidden">
            <a:xfrm>
              <a:off x="-1" y="0"/>
              <a:ext cx="12192001" cy="6858000"/>
              <a:chOff x="-1" y="0"/>
              <a:chExt cx="12192001" cy="6858000"/>
            </a:xfrm>
          </p:grpSpPr>
          <p:cxnSp>
            <p:nvCxnSpPr>
              <p:cNvPr id="44" name="Conector recto 43"/>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ector recto 44"/>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ector recto 45"/>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ector recto 46"/>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8" name="Conector recto 47"/>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9" name="Grupo 48"/>
              <p:cNvGrpSpPr/>
              <p:nvPr/>
            </p:nvGrpSpPr>
            <p:grpSpPr bwMode="hidden">
              <a:xfrm>
                <a:off x="6327885" y="0"/>
                <a:ext cx="5864115" cy="5898673"/>
                <a:chOff x="6327885" y="0"/>
                <a:chExt cx="5864115" cy="5898673"/>
              </a:xfrm>
            </p:grpSpPr>
            <p:cxnSp>
              <p:nvCxnSpPr>
                <p:cNvPr id="55" name="Conector recto 54"/>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ector recto 55"/>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ector recto 56"/>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ector recto 57"/>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9" name="Conector recto 58"/>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50" name="Conector recto 49"/>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ector recto 50"/>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ector recto 51"/>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ector recto 52"/>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4" name="Conector recto 53"/>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7" name="Grupo 26"/>
            <p:cNvGrpSpPr/>
            <p:nvPr userDrawn="1"/>
          </p:nvGrpSpPr>
          <p:grpSpPr bwMode="hidden">
            <a:xfrm flipH="1">
              <a:off x="0" y="0"/>
              <a:ext cx="12192001" cy="6858000"/>
              <a:chOff x="-1" y="0"/>
              <a:chExt cx="12192001" cy="6858000"/>
            </a:xfrm>
          </p:grpSpPr>
          <p:cxnSp>
            <p:nvCxnSpPr>
              <p:cNvPr id="28" name="Conector recto 27"/>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ector recto 28"/>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ector recto 29"/>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ector recto 30"/>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2" name="Conector recto 31"/>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3" name="Grupo 32"/>
              <p:cNvGrpSpPr/>
              <p:nvPr/>
            </p:nvGrpSpPr>
            <p:grpSpPr bwMode="hidden">
              <a:xfrm>
                <a:off x="6327885" y="0"/>
                <a:ext cx="5864115" cy="5898673"/>
                <a:chOff x="6327885" y="0"/>
                <a:chExt cx="5864115" cy="5898673"/>
              </a:xfrm>
            </p:grpSpPr>
            <p:cxnSp>
              <p:nvCxnSpPr>
                <p:cNvPr id="39" name="Conector recto 38"/>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ector recto 39"/>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ector recto 40"/>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ector recto 41"/>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3" name="Conector recto 42"/>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4" name="Conector recto 33"/>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ector recto 34"/>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ector recto 35"/>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ector recto 36"/>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8" name="Conector recto 37"/>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7" name="Rectángulo 6"/>
          <p:cNvSpPr/>
          <p:nvPr userDrawn="1"/>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sp>
        <p:nvSpPr>
          <p:cNvPr id="2" name="Título 1"/>
          <p:cNvSpPr>
            <a:spLocks noGrp="1"/>
          </p:cNvSpPr>
          <p:nvPr>
            <p:ph type="title"/>
          </p:nvPr>
        </p:nvSpPr>
        <p:spPr>
          <a:xfrm>
            <a:off x="7913152" y="571500"/>
            <a:ext cx="3657600" cy="2197100"/>
          </a:xfrm>
        </p:spPr>
        <p:txBody>
          <a:bodyPr rtlCol="0" anchor="b">
            <a:normAutofit/>
          </a:bodyPr>
          <a:lstStyle>
            <a:lvl1pPr>
              <a:defRPr sz="2600">
                <a:solidFill>
                  <a:schemeClr val="bg1"/>
                </a:solidFill>
              </a:defRPr>
            </a:lvl1pPr>
          </a:lstStyle>
          <a:p>
            <a:pPr rtl="0"/>
            <a:r>
              <a:rPr lang="es-ES" noProof="0"/>
              <a:t>Haga clic para modificar el estilo de título del patrón</a:t>
            </a:r>
            <a:endParaRPr lang="es-ES" noProof="0" dirty="0"/>
          </a:p>
        </p:txBody>
      </p:sp>
      <p:sp>
        <p:nvSpPr>
          <p:cNvPr id="3" name="Marcador de posición de contenido 2"/>
          <p:cNvSpPr>
            <a:spLocks noGrp="1"/>
          </p:cNvSpPr>
          <p:nvPr>
            <p:ph idx="1"/>
          </p:nvPr>
        </p:nvSpPr>
        <p:spPr>
          <a:xfrm>
            <a:off x="543197" y="571500"/>
            <a:ext cx="6217920" cy="5715000"/>
          </a:xfrm>
        </p:spPr>
        <p:txBody>
          <a:bodyPr rtlCol="0">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Marcador de posición de texto 3"/>
          <p:cNvSpPr>
            <a:spLocks noGrp="1"/>
          </p:cNvSpPr>
          <p:nvPr>
            <p:ph type="body" sz="half" idx="2"/>
          </p:nvPr>
        </p:nvSpPr>
        <p:spPr>
          <a:xfrm>
            <a:off x="7913152" y="2995012"/>
            <a:ext cx="3657600" cy="2285950"/>
          </a:xfrm>
        </p:spPr>
        <p:txBody>
          <a:bodyPr rtlCol="0">
            <a:normAutofit/>
          </a:bodyPr>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cxnSp>
        <p:nvCxnSpPr>
          <p:cNvPr id="60" name="Conector recto 59"/>
          <p:cNvCxnSpPr/>
          <p:nvPr userDrawn="1"/>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Marcador de posición de pie de página 5"/>
          <p:cNvSpPr>
            <a:spLocks noGrp="1"/>
          </p:cNvSpPr>
          <p:nvPr>
            <p:ph type="ftr" sz="quarter" idx="11"/>
          </p:nvPr>
        </p:nvSpPr>
        <p:spPr/>
        <p:txBody>
          <a:bodyPr rtlCol="0"/>
          <a:lstStyle/>
          <a:p>
            <a:pPr rtl="0"/>
            <a:r>
              <a:rPr lang="es-ES" noProof="0" dirty="0"/>
              <a:t>Agregar un pie de página</a:t>
            </a:r>
          </a:p>
        </p:txBody>
      </p:sp>
      <p:sp>
        <p:nvSpPr>
          <p:cNvPr id="5" name="Marcador de posición de fecha 4"/>
          <p:cNvSpPr>
            <a:spLocks noGrp="1"/>
          </p:cNvSpPr>
          <p:nvPr>
            <p:ph type="dt" sz="half" idx="10"/>
          </p:nvPr>
        </p:nvSpPr>
        <p:spPr/>
        <p:txBody>
          <a:bodyPr rtlCol="0"/>
          <a:lstStyle>
            <a:lvl1pPr>
              <a:defRPr>
                <a:solidFill>
                  <a:schemeClr val="bg1"/>
                </a:solidFill>
              </a:defRPr>
            </a:lvl1pPr>
          </a:lstStyle>
          <a:p>
            <a:pPr rtl="0"/>
            <a:fld id="{3492F1B4-63C4-4019-9F7F-8F2DD95C80A5}" type="datetime1">
              <a:rPr lang="es-ES" noProof="0" smtClean="0"/>
              <a:t>07/04/2021</a:t>
            </a:fld>
            <a:endParaRPr lang="es-ES" noProof="0" dirty="0"/>
          </a:p>
        </p:txBody>
      </p:sp>
      <p:sp>
        <p:nvSpPr>
          <p:cNvPr id="8" name="Marcador de posición de número de diapositiva 7"/>
          <p:cNvSpPr>
            <a:spLocks noGrp="1"/>
          </p:cNvSpPr>
          <p:nvPr>
            <p:ph type="sldNum" sz="quarter" idx="12"/>
          </p:nvPr>
        </p:nvSpPr>
        <p:spPr/>
        <p:txBody>
          <a:bodyPr rtlCol="0"/>
          <a:lstStyle>
            <a:lvl1pPr>
              <a:defRPr>
                <a:solidFill>
                  <a:schemeClr val="bg1"/>
                </a:solidFill>
              </a:defRPr>
            </a:lvl1pPr>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166737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leyenda">
    <p:bg>
      <p:bgPr>
        <a:gradFill flip="none" rotWithShape="1">
          <a:gsLst>
            <a:gs pos="0">
              <a:schemeClr val="accent1"/>
            </a:gs>
            <a:gs pos="100000">
              <a:schemeClr val="accent1">
                <a:lumMod val="80000"/>
              </a:schemeClr>
            </a:gs>
          </a:gsLst>
          <a:path path="circle">
            <a:fillToRect l="50000" t="50000" r="50000" b="50000"/>
          </a:path>
          <a:tileRect/>
        </a:gradFill>
        <a:effectLst/>
      </p:bgPr>
    </p:bg>
    <p:spTree>
      <p:nvGrpSpPr>
        <p:cNvPr id="1" name=""/>
        <p:cNvGrpSpPr/>
        <p:nvPr/>
      </p:nvGrpSpPr>
      <p:grpSpPr>
        <a:xfrm>
          <a:off x="0" y="0"/>
          <a:ext cx="0" cy="0"/>
          <a:chOff x="0" y="0"/>
          <a:chExt cx="0" cy="0"/>
        </a:xfrm>
      </p:grpSpPr>
      <p:grpSp>
        <p:nvGrpSpPr>
          <p:cNvPr id="8" name="Grupo 7"/>
          <p:cNvGrpSpPr/>
          <p:nvPr/>
        </p:nvGrpSpPr>
        <p:grpSpPr bwMode="hidden">
          <a:xfrm>
            <a:off x="-1" y="0"/>
            <a:ext cx="12192002" cy="6858000"/>
            <a:chOff x="-1" y="0"/>
            <a:chExt cx="12192002" cy="6858000"/>
          </a:xfrm>
        </p:grpSpPr>
        <p:cxnSp>
          <p:nvCxnSpPr>
            <p:cNvPr id="9" name="Conector recto 8"/>
            <p:cNvCxnSpPr/>
            <p:nvPr/>
          </p:nvCxnSpPr>
          <p:spPr bwMode="hidden">
            <a:xfrm>
              <a:off x="61019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 name="Conector recto 9"/>
            <p:cNvCxnSpPr/>
            <p:nvPr/>
          </p:nvCxnSpPr>
          <p:spPr bwMode="hidden">
            <a:xfrm>
              <a:off x="182933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 name="Conector recto 10"/>
            <p:cNvCxnSpPr/>
            <p:nvPr/>
          </p:nvCxnSpPr>
          <p:spPr bwMode="hidden">
            <a:xfrm>
              <a:off x="304847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 name="Conector recto 11"/>
            <p:cNvCxnSpPr/>
            <p:nvPr/>
          </p:nvCxnSpPr>
          <p:spPr bwMode="hidden">
            <a:xfrm>
              <a:off x="426760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 name="Conector recto 12"/>
            <p:cNvCxnSpPr/>
            <p:nvPr/>
          </p:nvCxnSpPr>
          <p:spPr bwMode="hidden">
            <a:xfrm>
              <a:off x="548674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 name="Conector recto 13"/>
            <p:cNvCxnSpPr/>
            <p:nvPr/>
          </p:nvCxnSpPr>
          <p:spPr bwMode="hidden">
            <a:xfrm>
              <a:off x="6705884"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5" name="Conector recto 14"/>
            <p:cNvCxnSpPr/>
            <p:nvPr/>
          </p:nvCxnSpPr>
          <p:spPr bwMode="hidden">
            <a:xfrm>
              <a:off x="7925022"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6" name="Conector recto 15"/>
            <p:cNvCxnSpPr/>
            <p:nvPr/>
          </p:nvCxnSpPr>
          <p:spPr bwMode="hidden">
            <a:xfrm>
              <a:off x="9144160"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7" name="Conector recto 16"/>
            <p:cNvCxnSpPr/>
            <p:nvPr/>
          </p:nvCxnSpPr>
          <p:spPr bwMode="hidden">
            <a:xfrm>
              <a:off x="10363298"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8" name="Conector recto 17"/>
            <p:cNvCxnSpPr/>
            <p:nvPr/>
          </p:nvCxnSpPr>
          <p:spPr bwMode="hidden">
            <a:xfrm>
              <a:off x="11582436" y="0"/>
              <a:ext cx="0"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9" name="Conector recto 18"/>
            <p:cNvCxnSpPr/>
            <p:nvPr/>
          </p:nvCxnSpPr>
          <p:spPr bwMode="hidden">
            <a:xfrm>
              <a:off x="2819" y="38648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0" name="Conector recto 19"/>
            <p:cNvCxnSpPr/>
            <p:nvPr/>
          </p:nvCxnSpPr>
          <p:spPr bwMode="hidden">
            <a:xfrm>
              <a:off x="2819" y="1611181"/>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1" name="Conector recto 20"/>
            <p:cNvCxnSpPr/>
            <p:nvPr/>
          </p:nvCxnSpPr>
          <p:spPr bwMode="hidden">
            <a:xfrm>
              <a:off x="2819" y="2835877"/>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2" name="Conector recto 21"/>
            <p:cNvCxnSpPr/>
            <p:nvPr/>
          </p:nvCxnSpPr>
          <p:spPr bwMode="hidden">
            <a:xfrm>
              <a:off x="2819" y="4060573"/>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3" name="Conector recto 22"/>
            <p:cNvCxnSpPr/>
            <p:nvPr/>
          </p:nvCxnSpPr>
          <p:spPr bwMode="hidden">
            <a:xfrm>
              <a:off x="2819" y="5285269"/>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4" name="Conector recto 23"/>
            <p:cNvCxnSpPr/>
            <p:nvPr/>
          </p:nvCxnSpPr>
          <p:spPr bwMode="hidden">
            <a:xfrm>
              <a:off x="2819" y="6509965"/>
              <a:ext cx="12188952" cy="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25" name="Grupo 24"/>
            <p:cNvGrpSpPr/>
            <p:nvPr/>
          </p:nvGrpSpPr>
          <p:grpSpPr bwMode="hidden">
            <a:xfrm>
              <a:off x="-1" y="0"/>
              <a:ext cx="12192001" cy="6858000"/>
              <a:chOff x="-1" y="0"/>
              <a:chExt cx="12192001" cy="6858000"/>
            </a:xfrm>
          </p:grpSpPr>
          <p:cxnSp>
            <p:nvCxnSpPr>
              <p:cNvPr id="43" name="Conector recto 42"/>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4" name="Conector recto 43"/>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5" name="Conector recto 44"/>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6" name="Conector recto 45"/>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7" name="Conector recto 46"/>
              <p:cNvCxnSpPr/>
              <p:nvPr/>
            </p:nvCxnSpPr>
            <p:spPr bwMode="hidden">
              <a:xfrm>
                <a:off x="510650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48" name="Grupo 47"/>
              <p:cNvGrpSpPr/>
              <p:nvPr/>
            </p:nvGrpSpPr>
            <p:grpSpPr bwMode="hidden">
              <a:xfrm>
                <a:off x="6327885" y="0"/>
                <a:ext cx="5864115" cy="5898673"/>
                <a:chOff x="6327885" y="0"/>
                <a:chExt cx="5864115" cy="5898673"/>
              </a:xfrm>
            </p:grpSpPr>
            <p:cxnSp>
              <p:nvCxnSpPr>
                <p:cNvPr id="54" name="Conector recto 53"/>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5" name="Conector recto 54"/>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6" name="Conector recto 55"/>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7" name="Conector recto 56"/>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8" name="Conector recto 57"/>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49" name="Conector recto 48"/>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0" name="Conector recto 49"/>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1" name="Conector recto 50"/>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2" name="Conector recto 51"/>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53" name="Conector recto 52"/>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26" name="Grupo 25"/>
            <p:cNvGrpSpPr/>
            <p:nvPr/>
          </p:nvGrpSpPr>
          <p:grpSpPr bwMode="hidden">
            <a:xfrm flipH="1">
              <a:off x="0" y="0"/>
              <a:ext cx="12192001" cy="6858000"/>
              <a:chOff x="-1" y="0"/>
              <a:chExt cx="12192001" cy="6858000"/>
            </a:xfrm>
          </p:grpSpPr>
          <p:cxnSp>
            <p:nvCxnSpPr>
              <p:cNvPr id="27" name="Conector recto 26"/>
              <p:cNvCxnSpPr/>
              <p:nvPr/>
            </p:nvCxnSpPr>
            <p:spPr bwMode="hidden">
              <a:xfrm>
                <a:off x="225425"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8" name="Conector recto 27"/>
              <p:cNvCxnSpPr/>
              <p:nvPr/>
            </p:nvCxnSpPr>
            <p:spPr bwMode="hidden">
              <a:xfrm>
                <a:off x="144915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29" name="Conector recto 28"/>
              <p:cNvCxnSpPr/>
              <p:nvPr/>
            </p:nvCxnSpPr>
            <p:spPr bwMode="hidden">
              <a:xfrm>
                <a:off x="2665982"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0" name="Conector recto 29"/>
              <p:cNvCxnSpPr/>
              <p:nvPr/>
            </p:nvCxnSpPr>
            <p:spPr bwMode="hidden">
              <a:xfrm>
                <a:off x="3885119"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1" name="Conector recto 30"/>
              <p:cNvCxnSpPr/>
              <p:nvPr/>
            </p:nvCxnSpPr>
            <p:spPr bwMode="hidden">
              <a:xfrm>
                <a:off x="5150644" y="0"/>
                <a:ext cx="6815931" cy="6858000"/>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32" name="Grupo 31"/>
              <p:cNvGrpSpPr/>
              <p:nvPr/>
            </p:nvGrpSpPr>
            <p:grpSpPr bwMode="hidden">
              <a:xfrm>
                <a:off x="6327885" y="0"/>
                <a:ext cx="5864115" cy="5898673"/>
                <a:chOff x="6327885" y="0"/>
                <a:chExt cx="5864115" cy="5898673"/>
              </a:xfrm>
            </p:grpSpPr>
            <p:cxnSp>
              <p:nvCxnSpPr>
                <p:cNvPr id="38" name="Conector recto 37"/>
                <p:cNvCxnSpPr/>
                <p:nvPr/>
              </p:nvCxnSpPr>
              <p:spPr bwMode="hidden">
                <a:xfrm>
                  <a:off x="6327885" y="0"/>
                  <a:ext cx="5864115" cy="5898673"/>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9" name="Conector recto 38"/>
                <p:cNvCxnSpPr/>
                <p:nvPr/>
              </p:nvCxnSpPr>
              <p:spPr bwMode="hidden">
                <a:xfrm>
                  <a:off x="7549268" y="0"/>
                  <a:ext cx="4642732" cy="467242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0" name="Conector recto 39"/>
                <p:cNvCxnSpPr/>
                <p:nvPr/>
              </p:nvCxnSpPr>
              <p:spPr bwMode="hidden">
                <a:xfrm>
                  <a:off x="8772997" y="0"/>
                  <a:ext cx="3419003" cy="34567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1" name="Conector recto 40"/>
                <p:cNvCxnSpPr/>
                <p:nvPr/>
              </p:nvCxnSpPr>
              <p:spPr bwMode="hidden">
                <a:xfrm>
                  <a:off x="9982200" y="0"/>
                  <a:ext cx="2209800" cy="222646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42" name="Conector recto 41"/>
                <p:cNvCxnSpPr/>
                <p:nvPr/>
              </p:nvCxnSpPr>
              <p:spPr bwMode="hidden">
                <a:xfrm>
                  <a:off x="11199019" y="0"/>
                  <a:ext cx="992981" cy="1002506"/>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33" name="Conector recto 32"/>
              <p:cNvCxnSpPr/>
              <p:nvPr/>
            </p:nvCxnSpPr>
            <p:spPr bwMode="hidden">
              <a:xfrm flipH="1" flipV="1">
                <a:off x="-1" y="1012053"/>
                <a:ext cx="5828811" cy="58459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4" name="Conector recto 33"/>
              <p:cNvCxnSpPr/>
              <p:nvPr/>
            </p:nvCxnSpPr>
            <p:spPr bwMode="hidden">
              <a:xfrm flipH="1" flipV="1">
                <a:off x="-1" y="2227340"/>
                <a:ext cx="4614781" cy="4630658"/>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5" name="Conector recto 34"/>
              <p:cNvCxnSpPr/>
              <p:nvPr/>
            </p:nvCxnSpPr>
            <p:spPr bwMode="hidden">
              <a:xfrm flipH="1" flipV="1">
                <a:off x="-1" y="3432149"/>
                <a:ext cx="3398419" cy="3425849"/>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6" name="Conector recto 35"/>
              <p:cNvCxnSpPr/>
              <p:nvPr/>
            </p:nvCxnSpPr>
            <p:spPr bwMode="hidden">
              <a:xfrm flipH="1" flipV="1">
                <a:off x="-1" y="4651431"/>
                <a:ext cx="2196496" cy="2206567"/>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37" name="Conector recto 36"/>
              <p:cNvCxnSpPr/>
              <p:nvPr/>
            </p:nvCxnSpPr>
            <p:spPr bwMode="hidden">
              <a:xfrm flipH="1" flipV="1">
                <a:off x="-1" y="5864453"/>
                <a:ext cx="987003" cy="993545"/>
              </a:xfrm>
              <a:prstGeom prst="line">
                <a:avLst/>
              </a:prstGeom>
              <a:ln>
                <a:solidFill>
                  <a:schemeClr val="accent1">
                    <a:lumMod val="7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60" name="Rectángulo 59"/>
          <p:cNvSpPr/>
          <p:nvPr/>
        </p:nvSpPr>
        <p:spPr>
          <a:xfrm>
            <a:off x="0" y="0"/>
            <a:ext cx="7315200" cy="6858000"/>
          </a:xfrm>
          <a:prstGeom prst="rect">
            <a:avLst/>
          </a:prstGeom>
          <a:gradFill>
            <a:gsLst>
              <a:gs pos="69000">
                <a:schemeClr val="bg1"/>
              </a:gs>
              <a:gs pos="0">
                <a:schemeClr val="bg1"/>
              </a:gs>
              <a:gs pos="100000">
                <a:schemeClr val="bg1">
                  <a:lumMod val="95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dirty="0"/>
          </a:p>
        </p:txBody>
      </p:sp>
      <p:cxnSp>
        <p:nvCxnSpPr>
          <p:cNvPr id="59" name="Conector recto 58"/>
          <p:cNvCxnSpPr/>
          <p:nvPr/>
        </p:nvCxnSpPr>
        <p:spPr>
          <a:xfrm>
            <a:off x="7923089" y="2895600"/>
            <a:ext cx="3659311"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Título 1"/>
          <p:cNvSpPr>
            <a:spLocks noGrp="1"/>
          </p:cNvSpPr>
          <p:nvPr>
            <p:ph type="title"/>
          </p:nvPr>
        </p:nvSpPr>
        <p:spPr>
          <a:xfrm>
            <a:off x="7909560" y="576072"/>
            <a:ext cx="3657600" cy="2194560"/>
          </a:xfrm>
        </p:spPr>
        <p:txBody>
          <a:bodyPr rtlCol="0" anchor="b">
            <a:normAutofit/>
          </a:bodyPr>
          <a:lstStyle>
            <a:lvl1pPr>
              <a:defRPr sz="2600">
                <a:solidFill>
                  <a:schemeClr val="bg1"/>
                </a:solidFill>
              </a:defRPr>
            </a:lvl1pPr>
          </a:lstStyle>
          <a:p>
            <a:pPr rtl="0"/>
            <a:r>
              <a:rPr lang="es-ES" noProof="0"/>
              <a:t>Haga clic para modificar el estilo de título del patrón</a:t>
            </a:r>
            <a:endParaRPr lang="es-ES" noProof="0" dirty="0"/>
          </a:p>
        </p:txBody>
      </p:sp>
      <p:sp>
        <p:nvSpPr>
          <p:cNvPr id="3" name="Marcador de posición de imagen 2" descr="Marcador de posición vacío para agregar una imagen. Haga clic en el marcador de posición y seleccione la imagen que quiera agregar."/>
          <p:cNvSpPr>
            <a:spLocks noGrp="1"/>
          </p:cNvSpPr>
          <p:nvPr>
            <p:ph type="pic" idx="1"/>
          </p:nvPr>
        </p:nvSpPr>
        <p:spPr>
          <a:xfrm>
            <a:off x="4412" y="-159"/>
            <a:ext cx="7315200" cy="6858000"/>
          </a:xfrm>
        </p:spPr>
        <p:txBody>
          <a:bodyPr tIns="457200" rtlCol="0">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a:t>Haga clic en el icono para agregar una imagen</a:t>
            </a:r>
            <a:endParaRPr lang="es-ES" noProof="0" dirty="0"/>
          </a:p>
        </p:txBody>
      </p:sp>
      <p:sp>
        <p:nvSpPr>
          <p:cNvPr id="4" name="Marcador de posición de texto 3"/>
          <p:cNvSpPr>
            <a:spLocks noGrp="1"/>
          </p:cNvSpPr>
          <p:nvPr>
            <p:ph type="body" sz="half" idx="2"/>
          </p:nvPr>
        </p:nvSpPr>
        <p:spPr>
          <a:xfrm>
            <a:off x="7909560" y="2999232"/>
            <a:ext cx="3657600" cy="2286000"/>
          </a:xfrm>
        </p:spPr>
        <p:txBody>
          <a:bodyPr rtlCol="0"/>
          <a:lstStyle>
            <a:lvl1pPr marL="0" indent="0">
              <a:spcBef>
                <a:spcPts val="1200"/>
              </a:spcBef>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a:t>Haga clic para modificar los estilos de texto del patrón</a:t>
            </a:r>
          </a:p>
        </p:txBody>
      </p:sp>
    </p:spTree>
    <p:extLst>
      <p:ext uri="{BB962C8B-B14F-4D97-AF65-F5344CB8AC3E}">
        <p14:creationId xmlns:p14="http://schemas.microsoft.com/office/powerpoint/2010/main" val="620318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bg1"/>
            </a:gs>
            <a:gs pos="0">
              <a:schemeClr val="bg1">
                <a:lumMod val="100000"/>
              </a:schemeClr>
            </a:gs>
            <a:gs pos="100000">
              <a:schemeClr val="bg1">
                <a:lumMod val="95000"/>
                <a:alpha val="65000"/>
              </a:schemeClr>
            </a:gs>
          </a:gsLst>
          <a:lin ang="5400000" scaled="1"/>
          <a:tileRect/>
        </a:gradFill>
        <a:effectLst/>
      </p:bgPr>
    </p:bg>
    <p:spTree>
      <p:nvGrpSpPr>
        <p:cNvPr id="1" name=""/>
        <p:cNvGrpSpPr/>
        <p:nvPr/>
      </p:nvGrpSpPr>
      <p:grpSpPr>
        <a:xfrm>
          <a:off x="0" y="0"/>
          <a:ext cx="0" cy="0"/>
          <a:chOff x="0" y="0"/>
          <a:chExt cx="0" cy="0"/>
        </a:xfrm>
      </p:grpSpPr>
      <p:grpSp>
        <p:nvGrpSpPr>
          <p:cNvPr id="96" name="Grupo 95"/>
          <p:cNvGrpSpPr/>
          <p:nvPr userDrawn="1"/>
        </p:nvGrpSpPr>
        <p:grpSpPr bwMode="hidden">
          <a:xfrm>
            <a:off x="-1" y="-195943"/>
            <a:ext cx="12192002" cy="6858000"/>
            <a:chOff x="-1" y="0"/>
            <a:chExt cx="12192002" cy="6858000"/>
          </a:xfrm>
        </p:grpSpPr>
        <p:cxnSp>
          <p:nvCxnSpPr>
            <p:cNvPr id="97" name="Conector recto 96"/>
            <p:cNvCxnSpPr/>
            <p:nvPr/>
          </p:nvCxnSpPr>
          <p:spPr bwMode="hidden">
            <a:xfrm>
              <a:off x="61019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8" name="Conector recto 97"/>
            <p:cNvCxnSpPr/>
            <p:nvPr/>
          </p:nvCxnSpPr>
          <p:spPr bwMode="hidden">
            <a:xfrm>
              <a:off x="182933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99" name="Conector recto 98"/>
            <p:cNvCxnSpPr/>
            <p:nvPr/>
          </p:nvCxnSpPr>
          <p:spPr bwMode="hidden">
            <a:xfrm>
              <a:off x="304847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0" name="Conector recto 99"/>
            <p:cNvCxnSpPr/>
            <p:nvPr/>
          </p:nvCxnSpPr>
          <p:spPr bwMode="hidden">
            <a:xfrm>
              <a:off x="426760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1" name="Conector recto 100"/>
            <p:cNvCxnSpPr/>
            <p:nvPr/>
          </p:nvCxnSpPr>
          <p:spPr bwMode="hidden">
            <a:xfrm>
              <a:off x="548674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2" name="Conector recto 101"/>
            <p:cNvCxnSpPr/>
            <p:nvPr/>
          </p:nvCxnSpPr>
          <p:spPr bwMode="hidden">
            <a:xfrm>
              <a:off x="6705884"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3" name="Conector recto 102"/>
            <p:cNvCxnSpPr/>
            <p:nvPr/>
          </p:nvCxnSpPr>
          <p:spPr bwMode="hidden">
            <a:xfrm>
              <a:off x="7925022"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4" name="Conector recto 103"/>
            <p:cNvCxnSpPr/>
            <p:nvPr/>
          </p:nvCxnSpPr>
          <p:spPr bwMode="hidden">
            <a:xfrm>
              <a:off x="9144160"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5" name="Conector recto 104"/>
            <p:cNvCxnSpPr/>
            <p:nvPr/>
          </p:nvCxnSpPr>
          <p:spPr bwMode="hidden">
            <a:xfrm>
              <a:off x="10363298"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6" name="Conector recto 105"/>
            <p:cNvCxnSpPr/>
            <p:nvPr/>
          </p:nvCxnSpPr>
          <p:spPr bwMode="hidden">
            <a:xfrm>
              <a:off x="11582436" y="0"/>
              <a:ext cx="0"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7" name="Conector recto 106"/>
            <p:cNvCxnSpPr/>
            <p:nvPr/>
          </p:nvCxnSpPr>
          <p:spPr bwMode="hidden">
            <a:xfrm>
              <a:off x="2819" y="38648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8" name="Conector recto 107"/>
            <p:cNvCxnSpPr/>
            <p:nvPr/>
          </p:nvCxnSpPr>
          <p:spPr bwMode="hidden">
            <a:xfrm>
              <a:off x="2819" y="1611181"/>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09" name="Conector recto 108"/>
            <p:cNvCxnSpPr/>
            <p:nvPr/>
          </p:nvCxnSpPr>
          <p:spPr bwMode="hidden">
            <a:xfrm>
              <a:off x="2819" y="2835877"/>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0" name="Conector recto 109"/>
            <p:cNvCxnSpPr/>
            <p:nvPr/>
          </p:nvCxnSpPr>
          <p:spPr bwMode="hidden">
            <a:xfrm>
              <a:off x="2819" y="4060573"/>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1" name="Conector recto 110"/>
            <p:cNvCxnSpPr/>
            <p:nvPr/>
          </p:nvCxnSpPr>
          <p:spPr bwMode="hidden">
            <a:xfrm>
              <a:off x="2819" y="5285269"/>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2" name="Conector recto 111"/>
            <p:cNvCxnSpPr/>
            <p:nvPr/>
          </p:nvCxnSpPr>
          <p:spPr bwMode="hidden">
            <a:xfrm>
              <a:off x="2819" y="6509965"/>
              <a:ext cx="12188952" cy="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13" name="Grupo 112"/>
            <p:cNvGrpSpPr/>
            <p:nvPr userDrawn="1"/>
          </p:nvGrpSpPr>
          <p:grpSpPr bwMode="hidden">
            <a:xfrm>
              <a:off x="-1" y="0"/>
              <a:ext cx="12192001" cy="6858000"/>
              <a:chOff x="-1" y="0"/>
              <a:chExt cx="12192001" cy="6858000"/>
            </a:xfrm>
          </p:grpSpPr>
          <p:cxnSp>
            <p:nvCxnSpPr>
              <p:cNvPr id="131" name="Conector recto 130"/>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2" name="Conector recto 131"/>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3" name="Conector recto 132"/>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4" name="Conector recto 133"/>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5" name="Conector recto 134"/>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36" name="Grupo 135"/>
              <p:cNvGrpSpPr/>
              <p:nvPr/>
            </p:nvGrpSpPr>
            <p:grpSpPr bwMode="hidden">
              <a:xfrm>
                <a:off x="6327885" y="0"/>
                <a:ext cx="5864115" cy="5898673"/>
                <a:chOff x="6327885" y="0"/>
                <a:chExt cx="5864115" cy="5898673"/>
              </a:xfrm>
            </p:grpSpPr>
            <p:cxnSp>
              <p:nvCxnSpPr>
                <p:cNvPr id="142" name="Conector recto 141"/>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3" name="Conector recto 142"/>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4" name="Conector recto 143"/>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5" name="Conector recto 144"/>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6" name="Conector recto 145"/>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37" name="Conector recto 136"/>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8" name="Conector recto 137"/>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9" name="Conector recto 138"/>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0" name="Conector recto 139"/>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41" name="Conector recto 140"/>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nvGrpSpPr>
            <p:cNvPr id="114" name="Grupo 113"/>
            <p:cNvGrpSpPr/>
            <p:nvPr userDrawn="1"/>
          </p:nvGrpSpPr>
          <p:grpSpPr bwMode="hidden">
            <a:xfrm flipH="1">
              <a:off x="0" y="0"/>
              <a:ext cx="12192001" cy="6858000"/>
              <a:chOff x="-1" y="0"/>
              <a:chExt cx="12192001" cy="6858000"/>
            </a:xfrm>
          </p:grpSpPr>
          <p:cxnSp>
            <p:nvCxnSpPr>
              <p:cNvPr id="115" name="Conector recto 114"/>
              <p:cNvCxnSpPr/>
              <p:nvPr/>
            </p:nvCxnSpPr>
            <p:spPr bwMode="hidden">
              <a:xfrm>
                <a:off x="225425"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6" name="Conector recto 115"/>
              <p:cNvCxnSpPr/>
              <p:nvPr/>
            </p:nvCxnSpPr>
            <p:spPr bwMode="hidden">
              <a:xfrm>
                <a:off x="1449154"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7" name="Conector recto 116"/>
              <p:cNvCxnSpPr/>
              <p:nvPr/>
            </p:nvCxnSpPr>
            <p:spPr bwMode="hidden">
              <a:xfrm>
                <a:off x="266598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8" name="Conector recto 117"/>
              <p:cNvCxnSpPr/>
              <p:nvPr/>
            </p:nvCxnSpPr>
            <p:spPr bwMode="hidden">
              <a:xfrm>
                <a:off x="3885119"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19" name="Conector recto 118"/>
              <p:cNvCxnSpPr/>
              <p:nvPr/>
            </p:nvCxnSpPr>
            <p:spPr bwMode="hidden">
              <a:xfrm>
                <a:off x="5106502" y="0"/>
                <a:ext cx="6815931" cy="6858000"/>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nvGrpSpPr>
              <p:cNvPr id="120" name="Grupo 119"/>
              <p:cNvGrpSpPr/>
              <p:nvPr/>
            </p:nvGrpSpPr>
            <p:grpSpPr bwMode="hidden">
              <a:xfrm>
                <a:off x="6327885" y="0"/>
                <a:ext cx="5864115" cy="5898673"/>
                <a:chOff x="6327885" y="0"/>
                <a:chExt cx="5864115" cy="5898673"/>
              </a:xfrm>
            </p:grpSpPr>
            <p:cxnSp>
              <p:nvCxnSpPr>
                <p:cNvPr id="126" name="Conector recto 125"/>
                <p:cNvCxnSpPr/>
                <p:nvPr/>
              </p:nvCxnSpPr>
              <p:spPr bwMode="hidden">
                <a:xfrm>
                  <a:off x="6327885" y="0"/>
                  <a:ext cx="5864115" cy="5898673"/>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7" name="Conector recto 126"/>
                <p:cNvCxnSpPr/>
                <p:nvPr/>
              </p:nvCxnSpPr>
              <p:spPr bwMode="hidden">
                <a:xfrm>
                  <a:off x="7549268" y="0"/>
                  <a:ext cx="4642732" cy="467242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8" name="Conector recto 127"/>
                <p:cNvCxnSpPr/>
                <p:nvPr/>
              </p:nvCxnSpPr>
              <p:spPr bwMode="hidden">
                <a:xfrm>
                  <a:off x="8772997" y="0"/>
                  <a:ext cx="3419003" cy="34567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9" name="Conector recto 128"/>
                <p:cNvCxnSpPr/>
                <p:nvPr/>
              </p:nvCxnSpPr>
              <p:spPr bwMode="hidden">
                <a:xfrm>
                  <a:off x="9982200" y="0"/>
                  <a:ext cx="2209800" cy="222646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30" name="Conector recto 129"/>
                <p:cNvCxnSpPr/>
                <p:nvPr/>
              </p:nvCxnSpPr>
              <p:spPr bwMode="hidden">
                <a:xfrm>
                  <a:off x="11199019" y="0"/>
                  <a:ext cx="992981" cy="1002506"/>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cxnSp>
            <p:nvCxnSpPr>
              <p:cNvPr id="121" name="Conector recto 120"/>
              <p:cNvCxnSpPr/>
              <p:nvPr/>
            </p:nvCxnSpPr>
            <p:spPr bwMode="hidden">
              <a:xfrm flipH="1" flipV="1">
                <a:off x="-1" y="1012053"/>
                <a:ext cx="5828811" cy="58459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2" name="Conector recto 121"/>
              <p:cNvCxnSpPr/>
              <p:nvPr/>
            </p:nvCxnSpPr>
            <p:spPr bwMode="hidden">
              <a:xfrm flipH="1" flipV="1">
                <a:off x="-1" y="2227340"/>
                <a:ext cx="4614781" cy="4630658"/>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p:nvPr/>
            </p:nvCxnSpPr>
            <p:spPr bwMode="hidden">
              <a:xfrm flipH="1" flipV="1">
                <a:off x="-1" y="3432149"/>
                <a:ext cx="3398419" cy="3425849"/>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4" name="Conector recto 123"/>
              <p:cNvCxnSpPr/>
              <p:nvPr/>
            </p:nvCxnSpPr>
            <p:spPr bwMode="hidden">
              <a:xfrm flipH="1" flipV="1">
                <a:off x="-1" y="4651431"/>
                <a:ext cx="2196496" cy="2206567"/>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cxnSp>
            <p:nvCxnSpPr>
              <p:cNvPr id="125" name="Conector recto 124"/>
              <p:cNvCxnSpPr/>
              <p:nvPr/>
            </p:nvCxnSpPr>
            <p:spPr bwMode="hidden">
              <a:xfrm flipH="1" flipV="1">
                <a:off x="-1" y="5864453"/>
                <a:ext cx="987003" cy="993545"/>
              </a:xfrm>
              <a:prstGeom prst="line">
                <a:avLst/>
              </a:prstGeom>
              <a:ln>
                <a:solidFill>
                  <a:schemeClr val="bg1">
                    <a:lumMod val="85000"/>
                    <a:alpha val="25000"/>
                  </a:schemeClr>
                </a:solidFill>
              </a:ln>
            </p:spPr>
            <p:style>
              <a:lnRef idx="1">
                <a:schemeClr val="accent1"/>
              </a:lnRef>
              <a:fillRef idx="0">
                <a:schemeClr val="accent1"/>
              </a:fillRef>
              <a:effectRef idx="0">
                <a:schemeClr val="accent1"/>
              </a:effectRef>
              <a:fontRef idx="minor">
                <a:schemeClr val="tx1"/>
              </a:fontRef>
            </p:style>
          </p:cxnSp>
        </p:grpSp>
      </p:grpSp>
      <p:sp>
        <p:nvSpPr>
          <p:cNvPr id="2" name="Marcador de posición de título 1"/>
          <p:cNvSpPr>
            <a:spLocks noGrp="1"/>
          </p:cNvSpPr>
          <p:nvPr>
            <p:ph type="title"/>
          </p:nvPr>
        </p:nvSpPr>
        <p:spPr>
          <a:xfrm>
            <a:off x="1295400" y="503853"/>
            <a:ext cx="9601200" cy="1142385"/>
          </a:xfrm>
          <a:prstGeom prst="rect">
            <a:avLst/>
          </a:prstGeom>
        </p:spPr>
        <p:txBody>
          <a:bodyPr vert="horz" lIns="91440" tIns="45720" rIns="91440" bIns="45720" rtlCol="0" anchor="b">
            <a:normAutofit/>
          </a:bodyPr>
          <a:lstStyle/>
          <a:p>
            <a:pPr rtl="0"/>
            <a:r>
              <a:rPr lang="es-ES" noProof="0" dirty="0"/>
              <a:t>Haga clic para modificar el estilo de título del patrón</a:t>
            </a:r>
          </a:p>
        </p:txBody>
      </p:sp>
      <p:sp>
        <p:nvSpPr>
          <p:cNvPr id="3" name="Marcador de posición de texto 2"/>
          <p:cNvSpPr>
            <a:spLocks noGrp="1"/>
          </p:cNvSpPr>
          <p:nvPr>
            <p:ph type="body" idx="1"/>
          </p:nvPr>
        </p:nvSpPr>
        <p:spPr>
          <a:xfrm>
            <a:off x="1295400" y="1981201"/>
            <a:ext cx="9601200" cy="3809999"/>
          </a:xfrm>
          <a:prstGeom prst="rect">
            <a:avLst/>
          </a:prstGeom>
        </p:spPr>
        <p:txBody>
          <a:bodyPr vert="horz" lIns="91440" tIns="45720" rIns="91440" bIns="45720" rtlCol="0">
            <a:normAutofit/>
          </a:bodyPr>
          <a:lstStyle/>
          <a:p>
            <a:pPr lvl="0" rtl="0"/>
            <a:r>
              <a:rPr lang="es-ES" noProof="0" dirty="0"/>
              <a:t>Haga clic para modificar los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cxnSp>
        <p:nvCxnSpPr>
          <p:cNvPr id="148" name="Conector recto 147"/>
          <p:cNvCxnSpPr/>
          <p:nvPr userDrawn="1"/>
        </p:nvCxnSpPr>
        <p:spPr>
          <a:xfrm>
            <a:off x="609600" y="6172200"/>
            <a:ext cx="10972800" cy="0"/>
          </a:xfrm>
          <a:prstGeom prst="line">
            <a:avLst/>
          </a:prstGeom>
          <a:ln w="1270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5" name="Marcador de posición de pie de página 4"/>
          <p:cNvSpPr>
            <a:spLocks noGrp="1"/>
          </p:cNvSpPr>
          <p:nvPr>
            <p:ph type="ftr" sz="quarter" idx="3"/>
          </p:nvPr>
        </p:nvSpPr>
        <p:spPr>
          <a:xfrm>
            <a:off x="609601" y="6289679"/>
            <a:ext cx="6128030" cy="222436"/>
          </a:xfrm>
          <a:prstGeom prst="rect">
            <a:avLst/>
          </a:prstGeom>
        </p:spPr>
        <p:txBody>
          <a:bodyPr vert="horz" lIns="91440" tIns="45720" rIns="91440" bIns="45720" rtlCol="0" anchor="ctr"/>
          <a:lstStyle>
            <a:lvl1pPr algn="l">
              <a:defRPr sz="1100">
                <a:solidFill>
                  <a:schemeClr val="tx1">
                    <a:lumMod val="90000"/>
                    <a:lumOff val="10000"/>
                  </a:schemeClr>
                </a:solidFill>
              </a:defRPr>
            </a:lvl1pPr>
          </a:lstStyle>
          <a:p>
            <a:pPr rtl="0"/>
            <a:r>
              <a:rPr lang="es-ES" noProof="0" dirty="0"/>
              <a:t>Agregar un pie de página</a:t>
            </a:r>
          </a:p>
        </p:txBody>
      </p:sp>
      <p:sp>
        <p:nvSpPr>
          <p:cNvPr id="4" name="Marcador de posición de fecha 3"/>
          <p:cNvSpPr>
            <a:spLocks noGrp="1"/>
          </p:cNvSpPr>
          <p:nvPr>
            <p:ph type="dt" sz="half" idx="2"/>
          </p:nvPr>
        </p:nvSpPr>
        <p:spPr>
          <a:xfrm>
            <a:off x="9294042" y="6289679"/>
            <a:ext cx="965946"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pPr rtl="0"/>
            <a:fld id="{53653A19-589A-4045-A0A7-A0896C41DFBA}" type="datetime1">
              <a:rPr lang="es-ES" noProof="0" smtClean="0"/>
              <a:t>07/04/2021</a:t>
            </a:fld>
            <a:endParaRPr lang="es-ES" noProof="0" dirty="0"/>
          </a:p>
        </p:txBody>
      </p:sp>
      <p:sp>
        <p:nvSpPr>
          <p:cNvPr id="6" name="Marcador de posición de número de diapositiva 5"/>
          <p:cNvSpPr>
            <a:spLocks noGrp="1"/>
          </p:cNvSpPr>
          <p:nvPr>
            <p:ph type="sldNum" sz="quarter" idx="4"/>
          </p:nvPr>
        </p:nvSpPr>
        <p:spPr>
          <a:xfrm>
            <a:off x="10665311" y="6289679"/>
            <a:ext cx="918882" cy="222436"/>
          </a:xfrm>
          <a:prstGeom prst="rect">
            <a:avLst/>
          </a:prstGeom>
        </p:spPr>
        <p:txBody>
          <a:bodyPr vert="horz" lIns="91440" tIns="45720" rIns="91440" bIns="45720" rtlCol="0" anchor="ctr"/>
          <a:lstStyle>
            <a:lvl1pPr algn="r">
              <a:defRPr sz="1100">
                <a:solidFill>
                  <a:schemeClr val="tx1">
                    <a:lumMod val="90000"/>
                    <a:lumOff val="10000"/>
                  </a:schemeClr>
                </a:solidFill>
              </a:defRPr>
            </a:lvl1pPr>
          </a:lstStyle>
          <a:p>
            <a:pPr rtl="0"/>
            <a:fld id="{E31375A4-56A4-47D6-9801-1991572033F7}" type="slidenum">
              <a:rPr lang="es-ES" noProof="0" smtClean="0"/>
              <a:pPr rtl="0"/>
              <a:t>‹Nº›</a:t>
            </a:fld>
            <a:endParaRPr lang="es-ES" noProof="0" dirty="0"/>
          </a:p>
        </p:txBody>
      </p:sp>
    </p:spTree>
    <p:extLst>
      <p:ext uri="{BB962C8B-B14F-4D97-AF65-F5344CB8AC3E}">
        <p14:creationId xmlns:p14="http://schemas.microsoft.com/office/powerpoint/2010/main" val="1943259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9"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200" b="1" kern="1200">
          <a:solidFill>
            <a:schemeClr val="accent1">
              <a:lumMod val="75000"/>
            </a:schemeClr>
          </a:solidFill>
          <a:latin typeface="+mj-lt"/>
          <a:ea typeface="+mj-ea"/>
          <a:cs typeface="+mj-cs"/>
        </a:defRPr>
      </a:lvl1pPr>
    </p:titleStyle>
    <p:bodyStyle>
      <a:lvl1pPr marL="228600" indent="-228600" algn="l" defTabSz="914400" rtl="0" eaLnBrk="1" latinLnBrk="0" hangingPunct="1">
        <a:lnSpc>
          <a:spcPct val="90000"/>
        </a:lnSpc>
        <a:spcBef>
          <a:spcPts val="1800"/>
        </a:spcBef>
        <a:buClr>
          <a:schemeClr val="accent1">
            <a:lumMod val="75000"/>
          </a:schemeClr>
        </a:buClr>
        <a:buSzPct val="100000"/>
        <a:buFont typeface="Arial" pitchFamily="34" charset="0"/>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1200"/>
        </a:spcBef>
        <a:buClr>
          <a:schemeClr val="accent1">
            <a:lumMod val="75000"/>
          </a:schemeClr>
        </a:buClr>
        <a:buSzPct val="100000"/>
        <a:buFont typeface="Arial" pitchFamily="34" charset="0"/>
        <a:buChar char="▪"/>
        <a:defRPr sz="1800" kern="1200">
          <a:solidFill>
            <a:schemeClr val="tx1"/>
          </a:solidFill>
          <a:latin typeface="+mn-lt"/>
          <a:ea typeface="+mn-ea"/>
          <a:cs typeface="+mn-cs"/>
        </a:defRPr>
      </a:lvl2pPr>
      <a:lvl3pPr marL="685800" indent="-179388" algn="l" defTabSz="914400" rtl="0" eaLnBrk="1" latinLnBrk="0" hangingPunct="1">
        <a:lnSpc>
          <a:spcPct val="90000"/>
        </a:lnSpc>
        <a:spcBef>
          <a:spcPts val="800"/>
        </a:spcBef>
        <a:buClr>
          <a:schemeClr val="accent1">
            <a:lumMod val="75000"/>
          </a:schemeClr>
        </a:buClr>
        <a:buSzPct val="100000"/>
        <a:buFont typeface="Arial" pitchFamily="34" charset="0"/>
        <a:buChar char="▪"/>
        <a:defRPr sz="1600" kern="1200">
          <a:solidFill>
            <a:schemeClr val="tx1"/>
          </a:solidFill>
          <a:latin typeface="+mn-lt"/>
          <a:ea typeface="+mn-ea"/>
          <a:cs typeface="+mn-cs"/>
        </a:defRPr>
      </a:lvl3pPr>
      <a:lvl4pPr marL="914400" indent="-182880" algn="l" defTabSz="914400" rtl="0" eaLnBrk="1" latinLnBrk="0" hangingPunct="1">
        <a:lnSpc>
          <a:spcPct val="90000"/>
        </a:lnSpc>
        <a:spcBef>
          <a:spcPts val="8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4pPr>
      <a:lvl5pPr marL="11430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5pPr>
      <a:lvl6pPr marL="13716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6pPr>
      <a:lvl7pPr marL="1600200" indent="-179388"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7pPr>
      <a:lvl8pPr marL="1828800" indent="-182880" algn="l" defTabSz="914400" rtl="0" eaLnBrk="1" latinLnBrk="0" hangingPunct="1">
        <a:lnSpc>
          <a:spcPct val="90000"/>
        </a:lnSpc>
        <a:spcBef>
          <a:spcPts val="600"/>
        </a:spcBef>
        <a:buClr>
          <a:schemeClr val="accent1">
            <a:lumMod val="75000"/>
          </a:schemeClr>
        </a:buClr>
        <a:buSzPct val="100000"/>
        <a:buFont typeface="Arial" pitchFamily="34" charset="0"/>
        <a:buChar char="▪"/>
        <a:defRPr sz="1400" kern="1200">
          <a:solidFill>
            <a:schemeClr val="tx1"/>
          </a:solidFill>
          <a:latin typeface="+mn-lt"/>
          <a:ea typeface="+mn-ea"/>
          <a:cs typeface="+mn-cs"/>
        </a:defRPr>
      </a:lvl8pPr>
      <a:lvl9pPr marL="1878012" indent="0" algn="l" defTabSz="914400" rtl="0" eaLnBrk="1" latinLnBrk="0" hangingPunct="1">
        <a:lnSpc>
          <a:spcPct val="90000"/>
        </a:lnSpc>
        <a:spcBef>
          <a:spcPts val="600"/>
        </a:spcBef>
        <a:buClr>
          <a:schemeClr val="accent1">
            <a:lumMod val="75000"/>
          </a:schemeClr>
        </a:buClr>
        <a:buSzPct val="100000"/>
        <a:buFont typeface="Arial" pitchFamily="34" charset="0"/>
        <a:buNone/>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1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image" Target="../media/image3.png"/><Relationship Id="rId7"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title"/>
          </p:nvPr>
        </p:nvSpPr>
        <p:spPr>
          <a:xfrm>
            <a:off x="768096" y="539497"/>
            <a:ext cx="8110727" cy="729264"/>
          </a:xfrm>
          <a:solidFill>
            <a:schemeClr val="bg1"/>
          </a:solidFill>
          <a:ln>
            <a:noFill/>
          </a:ln>
        </p:spPr>
        <p:style>
          <a:lnRef idx="2">
            <a:schemeClr val="accent1"/>
          </a:lnRef>
          <a:fillRef idx="1">
            <a:schemeClr val="lt1"/>
          </a:fillRef>
          <a:effectRef idx="0">
            <a:schemeClr val="accent1"/>
          </a:effectRef>
          <a:fontRef idx="minor">
            <a:schemeClr val="dk1"/>
          </a:fontRef>
        </p:style>
        <p:txBody>
          <a:bodyPr>
            <a:noAutofit/>
          </a:bodyPr>
          <a:lstStyle/>
          <a:p>
            <a:r>
              <a:rPr lang="es-MX" sz="4000" dirty="0">
                <a:solidFill>
                  <a:schemeClr val="accent1">
                    <a:lumMod val="75000"/>
                  </a:schemeClr>
                </a:solidFill>
                <a:latin typeface="+mj-lt"/>
                <a:cs typeface="Times New Roman" pitchFamily="18" charset="0"/>
              </a:rPr>
              <a:t>Formato PechaKucha</a:t>
            </a:r>
            <a:endParaRPr lang="es-CL" sz="4000" dirty="0">
              <a:solidFill>
                <a:schemeClr val="accent1">
                  <a:lumMod val="75000"/>
                </a:schemeClr>
              </a:solidFill>
              <a:latin typeface="+mj-lt"/>
              <a:cs typeface="Times New Roman" pitchFamily="18" charset="0"/>
            </a:endParaRPr>
          </a:p>
        </p:txBody>
      </p:sp>
      <p:sp>
        <p:nvSpPr>
          <p:cNvPr id="3" name="2 Subtítulo"/>
          <p:cNvSpPr>
            <a:spLocks noGrp="1"/>
          </p:cNvSpPr>
          <p:nvPr>
            <p:ph type="subTitle" idx="4294967295"/>
          </p:nvPr>
        </p:nvSpPr>
        <p:spPr>
          <a:xfrm>
            <a:off x="704088" y="1984247"/>
            <a:ext cx="10835640" cy="3604993"/>
          </a:xfrm>
        </p:spPr>
        <p:txBody>
          <a:bodyPr>
            <a:normAutofit fontScale="92500" lnSpcReduction="10000"/>
          </a:bodyPr>
          <a:lstStyle/>
          <a:p>
            <a:pPr algn="just"/>
            <a:r>
              <a:rPr lang="es-MX" sz="1800" dirty="0">
                <a:solidFill>
                  <a:schemeClr val="tx1"/>
                </a:solidFill>
                <a:cs typeface="Times New Roman" pitchFamily="18" charset="0"/>
              </a:rPr>
              <a:t>PechaKucha es un formato de presentación dinámica que consta de 20 láminas que deben ser explicadas en 20 segundos cada una, con una duración total de 6:40 segundos (20x20).</a:t>
            </a:r>
          </a:p>
          <a:p>
            <a:pPr algn="just"/>
            <a:r>
              <a:rPr lang="es-MX" sz="1800" dirty="0">
                <a:solidFill>
                  <a:schemeClr val="tx1"/>
                </a:solidFill>
                <a:cs typeface="Times New Roman" pitchFamily="18" charset="0"/>
              </a:rPr>
              <a:t>Luego de la lámina del título de la presentación se han incluido 20 láminas que avanzan automáticamente cada 20 segundos. </a:t>
            </a:r>
          </a:p>
          <a:p>
            <a:pPr algn="just"/>
            <a:r>
              <a:rPr lang="es-MX" sz="1800" dirty="0">
                <a:solidFill>
                  <a:schemeClr val="tx1"/>
                </a:solidFill>
                <a:cs typeface="Times New Roman" pitchFamily="18" charset="0"/>
              </a:rPr>
              <a:t>La estructura de una presentación PechaKucha es similar al de una presentación normal. Sin embargo, debes procurar utilizar recursos suficientes (textos/imágenes/tablas/gráficos) para que se pueda comprender la idea que quieres expresar en solo 20 segundos.</a:t>
            </a:r>
          </a:p>
          <a:p>
            <a:pPr algn="just"/>
            <a:r>
              <a:rPr lang="es-MX" sz="1800" dirty="0">
                <a:cs typeface="Times New Roman" pitchFamily="18" charset="0"/>
              </a:rPr>
              <a:t>Para que tengas una noción del tiempo transcurrido en cada diapositiva se ha agregado una animación en la parte inferior de cada una. Debes transmitir el mensaje antes de que el gato alcance el ovillo de lana.</a:t>
            </a:r>
          </a:p>
          <a:p>
            <a:pPr algn="just"/>
            <a:r>
              <a:rPr lang="es-MX" sz="1800" dirty="0">
                <a:solidFill>
                  <a:schemeClr val="tx1"/>
                </a:solidFill>
                <a:cs typeface="Times New Roman" pitchFamily="18" charset="0"/>
              </a:rPr>
              <a:t>Practica varias veces para cumplir con el estilo de este tipo de presentaciones.</a:t>
            </a:r>
          </a:p>
          <a:p>
            <a:pPr algn="just"/>
            <a:r>
              <a:rPr lang="es-MX" sz="1800" dirty="0">
                <a:cs typeface="Times New Roman" pitchFamily="18" charset="0"/>
              </a:rPr>
              <a:t>Este formato puede ser convertido de 16:9 a 4:3 según lo solicite el profesor.</a:t>
            </a:r>
            <a:endParaRPr lang="es-MX" sz="1800" dirty="0">
              <a:solidFill>
                <a:schemeClr val="tx1"/>
              </a:solidFill>
              <a:cs typeface="Times New Roman" pitchFamily="18" charset="0"/>
            </a:endParaRPr>
          </a:p>
          <a:p>
            <a:pPr algn="just"/>
            <a:endParaRPr lang="es-ES" dirty="0">
              <a:solidFill>
                <a:schemeClr val="tx1"/>
              </a:solidFill>
              <a:latin typeface="Times New Roman" pitchFamily="18" charset="0"/>
              <a:cs typeface="Times New Roman" pitchFamily="18" charset="0"/>
            </a:endParaRPr>
          </a:p>
          <a:p>
            <a:pPr algn="just"/>
            <a:endParaRPr lang="es-ES" dirty="0">
              <a:solidFill>
                <a:schemeClr val="tx1"/>
              </a:solidFill>
              <a:latin typeface="Times New Roman" pitchFamily="18" charset="0"/>
              <a:cs typeface="Times New Roman" pitchFamily="18" charset="0"/>
            </a:endParaRPr>
          </a:p>
          <a:p>
            <a:endParaRPr lang="es-CL" dirty="0">
              <a:solidFill>
                <a:schemeClr val="tx1"/>
              </a:solidFill>
              <a:latin typeface="Times New Roman" pitchFamily="18" charset="0"/>
              <a:cs typeface="Times New Roman" pitchFamily="18" charset="0"/>
            </a:endParaRPr>
          </a:p>
          <a:p>
            <a:endParaRPr lang="es-CL" dirty="0"/>
          </a:p>
        </p:txBody>
      </p:sp>
      <p:pic>
        <p:nvPicPr>
          <p:cNvPr id="7" name="3 Imagen" descr="UDLA-Universidad de Las Américas">
            <a:extLst>
              <a:ext uri="{FF2B5EF4-FFF2-40B4-BE49-F238E27FC236}">
                <a16:creationId xmlns:a16="http://schemas.microsoft.com/office/drawing/2014/main" id="{6EF05B4B-D4E1-4D2A-917E-5E8B0737B22B}"/>
              </a:ext>
            </a:extLst>
          </p:cNvPr>
          <p:cNvPicPr/>
          <p:nvPr/>
        </p:nvPicPr>
        <p:blipFill>
          <a:blip r:embed="rId2" cstate="print"/>
          <a:srcRect/>
          <a:stretch>
            <a:fillRect/>
          </a:stretch>
        </p:blipFill>
        <p:spPr bwMode="auto">
          <a:xfrm>
            <a:off x="9052704" y="557783"/>
            <a:ext cx="2085975" cy="552450"/>
          </a:xfrm>
          <a:prstGeom prst="rect">
            <a:avLst/>
          </a:prstGeom>
          <a:noFill/>
          <a:ln w="9525">
            <a:noFill/>
            <a:miter lim="800000"/>
            <a:headEnd/>
            <a:tailEnd/>
          </a:ln>
        </p:spPr>
      </p:pic>
      <p:pic>
        <p:nvPicPr>
          <p:cNvPr id="9" name="Picture 2" descr="C:\Users\brasse\Desktop\documentos Púlsar\logos\UDLA - Logo Púlsar 5x10 cms-01.png">
            <a:extLst>
              <a:ext uri="{FF2B5EF4-FFF2-40B4-BE49-F238E27FC236}">
                <a16:creationId xmlns:a16="http://schemas.microsoft.com/office/drawing/2014/main" id="{49AED9B6-E2AD-42A4-AC90-C22DC1DB3258}"/>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29081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8</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7946826C-C90D-4D97-8EBD-99A323DC742C}"/>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E2FA5465-B4A6-424B-ACDB-95F54C987F1A}"/>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DCB8E565-3CB7-490D-8E6B-665B4AF1952E}"/>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6787980"/>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9</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E76FA5A6-A5CA-4EA5-8559-6DCAF7F1B442}"/>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97C213AD-8FA0-4C21-89FA-20115015A40C}"/>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8A9AC9C3-7DCA-4944-8528-968E8D43EC3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266190"/>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10</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B5363CFA-BCA8-467E-86BE-7E35612F6B9C}"/>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385A0E03-8375-4889-B24B-3C21DE06C5E3}"/>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2C3F5C47-ECFD-4BDA-8391-F77334924EC5}"/>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26861425"/>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11</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9D933353-0DE5-47F7-AF11-FA5023615515}"/>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F045B4EB-3567-4F86-80BC-3514E10AF629}"/>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8D58C12B-DB6B-4378-BCFE-8DED2A1F1C7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82946846"/>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12</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25DA6302-04B5-41B0-891D-F47AA63885ED}"/>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D293275C-FDE7-43DB-AF5E-D4E74A1061D3}"/>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5360E5AB-011F-4F3B-B141-00129A8DD43F}"/>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53846433"/>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13</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21225CFB-4486-4D32-8506-8F1E6BAB5219}"/>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24D6C940-A6F8-4328-9D03-93D1572CBDE2}"/>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ACDD00F3-46B9-42A8-BAFD-FD334B5BDE4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97104004"/>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14</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4CC90787-D27F-45B9-BB2F-27D4692DB12B}"/>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842FADEE-C4D1-4491-BD93-D73E868796C4}"/>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BB710916-92BE-41BE-B0E1-89B3B451E18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4398634"/>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15</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F1766790-9670-444D-A75B-41DB4CD22970}"/>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61190817-5229-4B67-BADE-EF810450A9B5}"/>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7A5BF914-5472-4FC3-B733-BCEF98F2796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2962279"/>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16</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6F1A9890-4938-44DA-945E-E9752D54C1A3}"/>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821A1635-2BD4-48A9-9182-9D445B4E7F5A}"/>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568CCB1D-C702-4C29-ABFA-73F22169744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50723233"/>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17</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B51D4E30-1D3A-4D8C-96D7-EAD367F2D8FC}"/>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AD09CFAD-02C5-44F0-AEEA-F8BF6D952304}"/>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29AA6B28-5F9D-4E51-8D95-3E865A95CB65}"/>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03987811"/>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ctrTitle"/>
          </p:nvPr>
        </p:nvSpPr>
        <p:spPr>
          <a:xfrm>
            <a:off x="1069841" y="1254049"/>
            <a:ext cx="9126656" cy="718726"/>
          </a:xfrm>
          <a:solidFill>
            <a:schemeClr val="bg1"/>
          </a:solidFill>
          <a:ln>
            <a:noFill/>
          </a:ln>
        </p:spPr>
        <p:style>
          <a:lnRef idx="2">
            <a:schemeClr val="accent1"/>
          </a:lnRef>
          <a:fillRef idx="1">
            <a:schemeClr val="lt1"/>
          </a:fillRef>
          <a:effectRef idx="0">
            <a:schemeClr val="accent1"/>
          </a:effectRef>
          <a:fontRef idx="minor">
            <a:schemeClr val="dk1"/>
          </a:fontRef>
        </p:style>
        <p:txBody>
          <a:bodyPr>
            <a:noAutofit/>
          </a:bodyPr>
          <a:lstStyle/>
          <a:p>
            <a:pPr algn="ctr"/>
            <a:r>
              <a:rPr lang="es-ES" sz="4400" dirty="0">
                <a:solidFill>
                  <a:schemeClr val="accent1">
                    <a:lumMod val="75000"/>
                  </a:schemeClr>
                </a:solidFill>
                <a:latin typeface="+mj-lt"/>
                <a:cs typeface="Times New Roman" pitchFamily="18" charset="0"/>
              </a:rPr>
              <a:t>Título de la presentación</a:t>
            </a:r>
            <a:endParaRPr lang="es-CL" sz="4400" dirty="0">
              <a:solidFill>
                <a:schemeClr val="accent1">
                  <a:lumMod val="75000"/>
                </a:schemeClr>
              </a:solidFill>
              <a:latin typeface="+mj-lt"/>
              <a:cs typeface="Times New Roman" pitchFamily="18" charset="0"/>
            </a:endParaRPr>
          </a:p>
        </p:txBody>
      </p:sp>
      <p:cxnSp>
        <p:nvCxnSpPr>
          <p:cNvPr id="13" name="12 Conector recto de flecha"/>
          <p:cNvCxnSpPr/>
          <p:nvPr/>
        </p:nvCxnSpPr>
        <p:spPr>
          <a:xfrm>
            <a:off x="6744072" y="2055120"/>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4367808" y="2343152"/>
            <a:ext cx="4968552" cy="338554"/>
          </a:xfrm>
          <a:prstGeom prst="rect">
            <a:avLst/>
          </a:prstGeom>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1600" dirty="0">
                <a:cs typeface="Times New Roman" pitchFamily="18" charset="0"/>
              </a:rPr>
              <a:t>Fuente “Arial” 44 pt. o “Times New </a:t>
            </a:r>
            <a:r>
              <a:rPr lang="es-CL" sz="1600" dirty="0" err="1">
                <a:cs typeface="Times New Roman" pitchFamily="18" charset="0"/>
              </a:rPr>
              <a:t>Roman</a:t>
            </a:r>
            <a:r>
              <a:rPr lang="es-CL" sz="1600" dirty="0">
                <a:cs typeface="Times New Roman" pitchFamily="18" charset="0"/>
              </a:rPr>
              <a:t>” 44 pt.</a:t>
            </a:r>
          </a:p>
        </p:txBody>
      </p:sp>
      <p:sp>
        <p:nvSpPr>
          <p:cNvPr id="10" name="2 Subtítulo">
            <a:extLst>
              <a:ext uri="{FF2B5EF4-FFF2-40B4-BE49-F238E27FC236}">
                <a16:creationId xmlns:a16="http://schemas.microsoft.com/office/drawing/2014/main" id="{4799FCF6-DFA0-4E55-B1E5-E9899B1B5321}"/>
              </a:ext>
            </a:extLst>
          </p:cNvPr>
          <p:cNvSpPr txBox="1">
            <a:spLocks/>
          </p:cNvSpPr>
          <p:nvPr/>
        </p:nvSpPr>
        <p:spPr>
          <a:xfrm>
            <a:off x="1234433" y="3429000"/>
            <a:ext cx="6400800" cy="264320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0"/>
              </a:spcBef>
              <a:buClr>
                <a:schemeClr val="accent1">
                  <a:lumMod val="75000"/>
                </a:schemeClr>
              </a:buClr>
              <a:buSzPct val="100000"/>
              <a:buFont typeface="Arial" pitchFamily="34" charset="0"/>
              <a:buNone/>
              <a:defRPr sz="2000" b="0" kern="1200">
                <a:solidFill>
                  <a:schemeClr val="accent1">
                    <a:lumMod val="75000"/>
                  </a:schemeClr>
                </a:solidFill>
                <a:latin typeface="+mn-lt"/>
                <a:ea typeface="+mn-ea"/>
                <a:cs typeface="+mn-cs"/>
              </a:defRPr>
            </a:lvl1pPr>
            <a:lvl2pPr marL="457200" indent="0" algn="ctr" defTabSz="914400" rtl="0" eaLnBrk="1" latinLnBrk="0" hangingPunct="1">
              <a:lnSpc>
                <a:spcPct val="90000"/>
              </a:lnSpc>
              <a:spcBef>
                <a:spcPts val="1200"/>
              </a:spcBef>
              <a:buClr>
                <a:schemeClr val="accent1">
                  <a:lumMod val="75000"/>
                </a:schemeClr>
              </a:buClr>
              <a:buSzPct val="100000"/>
              <a:buFont typeface="Arial"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9pPr>
          </a:lstStyle>
          <a:p>
            <a:pPr algn="just"/>
            <a:r>
              <a:rPr lang="es-ES" dirty="0">
                <a:solidFill>
                  <a:schemeClr val="tx1"/>
                </a:solidFill>
                <a:cs typeface="Times New Roman" pitchFamily="18" charset="0"/>
              </a:rPr>
              <a:t>Asignatura:</a:t>
            </a:r>
          </a:p>
          <a:p>
            <a:pPr algn="just"/>
            <a:r>
              <a:rPr lang="es-ES" dirty="0">
                <a:solidFill>
                  <a:schemeClr val="tx1"/>
                </a:solidFill>
                <a:cs typeface="Times New Roman" pitchFamily="18" charset="0"/>
              </a:rPr>
              <a:t>Nombre asignatura</a:t>
            </a:r>
          </a:p>
          <a:p>
            <a:pPr algn="just"/>
            <a:r>
              <a:rPr lang="es-ES" dirty="0">
                <a:solidFill>
                  <a:schemeClr val="tx1"/>
                </a:solidFill>
                <a:cs typeface="Times New Roman" pitchFamily="18" charset="0"/>
              </a:rPr>
              <a:t>Profesor/es responsable/s:</a:t>
            </a:r>
            <a:endParaRPr lang="es-CL" dirty="0">
              <a:solidFill>
                <a:schemeClr val="tx1"/>
              </a:solidFill>
              <a:cs typeface="Times New Roman" pitchFamily="18" charset="0"/>
            </a:endParaRPr>
          </a:p>
          <a:p>
            <a:pPr algn="just"/>
            <a:r>
              <a:rPr lang="es-ES" dirty="0">
                <a:solidFill>
                  <a:schemeClr val="tx1"/>
                </a:solidFill>
                <a:cs typeface="Times New Roman" pitchFamily="18" charset="0"/>
              </a:rPr>
              <a:t>Nombre del profesor</a:t>
            </a:r>
            <a:endParaRPr lang="es-CL" dirty="0">
              <a:solidFill>
                <a:schemeClr val="tx1"/>
              </a:solidFill>
              <a:cs typeface="Times New Roman" pitchFamily="18" charset="0"/>
            </a:endParaRPr>
          </a:p>
          <a:p>
            <a:pPr algn="just"/>
            <a:r>
              <a:rPr lang="es-ES" dirty="0">
                <a:solidFill>
                  <a:schemeClr val="tx1"/>
                </a:solidFill>
                <a:cs typeface="Times New Roman" pitchFamily="18" charset="0"/>
              </a:rPr>
              <a:t>Estudiantes:</a:t>
            </a:r>
            <a:endParaRPr lang="es-CL" dirty="0">
              <a:solidFill>
                <a:schemeClr val="tx1"/>
              </a:solidFill>
              <a:cs typeface="Times New Roman" pitchFamily="18" charset="0"/>
            </a:endParaRPr>
          </a:p>
          <a:p>
            <a:pPr algn="just"/>
            <a:r>
              <a:rPr lang="es-ES" dirty="0">
                <a:solidFill>
                  <a:schemeClr val="tx1"/>
                </a:solidFill>
                <a:cs typeface="Times New Roman" pitchFamily="18" charset="0"/>
              </a:rPr>
              <a:t>Nombres de los estudiantes (orden alfabético)</a:t>
            </a:r>
          </a:p>
          <a:p>
            <a:pPr algn="just"/>
            <a:endParaRPr lang="es-ES" dirty="0">
              <a:solidFill>
                <a:schemeClr val="tx1"/>
              </a:solidFill>
              <a:cs typeface="Times New Roman" pitchFamily="18" charset="0"/>
            </a:endParaRPr>
          </a:p>
          <a:p>
            <a:pPr algn="just"/>
            <a:r>
              <a:rPr lang="es-ES" dirty="0">
                <a:solidFill>
                  <a:schemeClr val="tx1"/>
                </a:solidFill>
                <a:cs typeface="Times New Roman" pitchFamily="18" charset="0"/>
              </a:rPr>
              <a:t>MES – AÑO</a:t>
            </a:r>
            <a:endParaRPr lang="es-CL" dirty="0">
              <a:solidFill>
                <a:schemeClr val="tx1"/>
              </a:solidFill>
              <a:cs typeface="Times New Roman" pitchFamily="18" charset="0"/>
            </a:endParaRPr>
          </a:p>
          <a:p>
            <a:endParaRPr lang="es-CL" dirty="0">
              <a:solidFill>
                <a:schemeClr val="tx1"/>
              </a:solidFill>
              <a:latin typeface="Times New Roman" pitchFamily="18" charset="0"/>
              <a:cs typeface="Times New Roman" pitchFamily="18" charset="0"/>
            </a:endParaRPr>
          </a:p>
          <a:p>
            <a:endParaRPr lang="es-CL" dirty="0"/>
          </a:p>
        </p:txBody>
      </p:sp>
      <p:pic>
        <p:nvPicPr>
          <p:cNvPr id="8" name="3 Imagen" descr="UDLA-Universidad de Las Américas">
            <a:extLst>
              <a:ext uri="{FF2B5EF4-FFF2-40B4-BE49-F238E27FC236}">
                <a16:creationId xmlns:a16="http://schemas.microsoft.com/office/drawing/2014/main" id="{2520ACE9-2657-4E37-BA07-A28F9E147FBE}"/>
              </a:ext>
            </a:extLst>
          </p:cNvPr>
          <p:cNvPicPr/>
          <p:nvPr/>
        </p:nvPicPr>
        <p:blipFill>
          <a:blip r:embed="rId2" cstate="print"/>
          <a:srcRect/>
          <a:stretch>
            <a:fillRect/>
          </a:stretch>
        </p:blipFill>
        <p:spPr bwMode="auto">
          <a:xfrm>
            <a:off x="9052704" y="557783"/>
            <a:ext cx="2085975" cy="552450"/>
          </a:xfrm>
          <a:prstGeom prst="rect">
            <a:avLst/>
          </a:prstGeom>
          <a:noFill/>
          <a:ln w="9525">
            <a:noFill/>
            <a:miter lim="800000"/>
            <a:headEnd/>
            <a:tailEnd/>
          </a:ln>
        </p:spPr>
      </p:pic>
      <p:pic>
        <p:nvPicPr>
          <p:cNvPr id="9" name="Picture 2" descr="C:\Users\brasse\Desktop\documentos Púlsar\logos\UDLA - Logo Púlsar 5x10 cms-01.png">
            <a:extLst>
              <a:ext uri="{FF2B5EF4-FFF2-40B4-BE49-F238E27FC236}">
                <a16:creationId xmlns:a16="http://schemas.microsoft.com/office/drawing/2014/main" id="{3F9A3275-3BA7-4DF0-B015-C685957760C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25548" y="4176295"/>
            <a:ext cx="2232019" cy="1116994"/>
          </a:xfrm>
          <a:prstGeom prst="rect">
            <a:avLst/>
          </a:prstGeom>
          <a:noFill/>
          <a:extLst>
            <a:ext uri="{909E8E84-426E-40DD-AFC4-6F175D3DCCD1}">
              <a14:hiddenFill xmlns:a14="http://schemas.microsoft.com/office/drawing/2010/main">
                <a:solidFill>
                  <a:srgbClr val="FFFFFF"/>
                </a:solidFill>
              </a14:hiddenFill>
            </a:ext>
          </a:extLst>
        </p:spPr>
      </p:pic>
      <p:sp>
        <p:nvSpPr>
          <p:cNvPr id="11" name="13 CuadroTexto">
            <a:extLst>
              <a:ext uri="{FF2B5EF4-FFF2-40B4-BE49-F238E27FC236}">
                <a16:creationId xmlns:a16="http://schemas.microsoft.com/office/drawing/2014/main" id="{AA51DFAF-D1A7-4D2C-B769-C291A6C46C4F}"/>
              </a:ext>
            </a:extLst>
          </p:cNvPr>
          <p:cNvSpPr txBox="1"/>
          <p:nvPr/>
        </p:nvSpPr>
        <p:spPr>
          <a:xfrm>
            <a:off x="5772755" y="3427179"/>
            <a:ext cx="4968552" cy="338554"/>
          </a:xfrm>
          <a:prstGeom prst="rect">
            <a:avLst/>
          </a:prstGeom>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1600" dirty="0">
                <a:cs typeface="Times New Roman" pitchFamily="18" charset="0"/>
              </a:rPr>
              <a:t>Fuente “Arial” 20 pt. o “Times New </a:t>
            </a:r>
            <a:r>
              <a:rPr lang="es-CL" sz="1600" dirty="0" err="1">
                <a:cs typeface="Times New Roman" pitchFamily="18" charset="0"/>
              </a:rPr>
              <a:t>Roman</a:t>
            </a:r>
            <a:r>
              <a:rPr lang="es-CL" sz="1600" dirty="0">
                <a:cs typeface="Times New Roman" pitchFamily="18" charset="0"/>
              </a:rPr>
              <a:t>” 20 pt.</a:t>
            </a:r>
          </a:p>
        </p:txBody>
      </p:sp>
      <p:cxnSp>
        <p:nvCxnSpPr>
          <p:cNvPr id="12" name="12 Conector recto de flecha">
            <a:extLst>
              <a:ext uri="{FF2B5EF4-FFF2-40B4-BE49-F238E27FC236}">
                <a16:creationId xmlns:a16="http://schemas.microsoft.com/office/drawing/2014/main" id="{871FD59A-22E3-4744-AA5C-5B50A044641F}"/>
              </a:ext>
            </a:extLst>
          </p:cNvPr>
          <p:cNvCxnSpPr>
            <a:cxnSpLocks/>
          </p:cNvCxnSpPr>
          <p:nvPr/>
        </p:nvCxnSpPr>
        <p:spPr>
          <a:xfrm flipH="1">
            <a:off x="4727913" y="3689875"/>
            <a:ext cx="905256" cy="448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0324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18</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E3C4AD43-ADFE-4BDA-BC76-6C6524F7D73D}"/>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19BDBF94-1E16-44DF-9C13-62E9B4A0D5DB}"/>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950F86C3-087F-4505-810E-1B613C03647A}"/>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3841260"/>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19</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B30EF0B0-9230-4804-B6FA-23E465971975}"/>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196316FE-22F1-46AD-8D08-300E4715847C}"/>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44F6E447-0099-4697-925C-9F3B4BB45B4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39024529"/>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20</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549E1C6F-0408-416E-9067-D4C0E83F2475}"/>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1446D816-44E0-4530-B7AB-B6C5F502AEE8}"/>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7A1BBABD-B604-4AEE-9C22-E6079F35839D}"/>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1329785"/>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Título"/>
          <p:cNvSpPr>
            <a:spLocks noGrp="1"/>
          </p:cNvSpPr>
          <p:nvPr>
            <p:ph type="ctrTitle"/>
          </p:nvPr>
        </p:nvSpPr>
        <p:spPr>
          <a:xfrm>
            <a:off x="1069841" y="1254049"/>
            <a:ext cx="9126656" cy="718726"/>
          </a:xfrm>
          <a:solidFill>
            <a:schemeClr val="bg1"/>
          </a:solidFill>
          <a:ln>
            <a:noFill/>
          </a:ln>
        </p:spPr>
        <p:style>
          <a:lnRef idx="2">
            <a:schemeClr val="accent1"/>
          </a:lnRef>
          <a:fillRef idx="1">
            <a:schemeClr val="lt1"/>
          </a:fillRef>
          <a:effectRef idx="0">
            <a:schemeClr val="accent1"/>
          </a:effectRef>
          <a:fontRef idx="minor">
            <a:schemeClr val="dk1"/>
          </a:fontRef>
        </p:style>
        <p:txBody>
          <a:bodyPr>
            <a:noAutofit/>
          </a:bodyPr>
          <a:lstStyle/>
          <a:p>
            <a:pPr algn="ctr"/>
            <a:r>
              <a:rPr lang="es-ES" sz="4400" dirty="0">
                <a:solidFill>
                  <a:schemeClr val="accent1">
                    <a:lumMod val="75000"/>
                  </a:schemeClr>
                </a:solidFill>
                <a:latin typeface="+mj-lt"/>
                <a:cs typeface="Times New Roman" pitchFamily="18" charset="0"/>
              </a:rPr>
              <a:t>Título de la presentación</a:t>
            </a:r>
            <a:endParaRPr lang="es-CL" sz="4400" dirty="0">
              <a:solidFill>
                <a:schemeClr val="accent1">
                  <a:lumMod val="75000"/>
                </a:schemeClr>
              </a:solidFill>
              <a:latin typeface="+mj-lt"/>
              <a:cs typeface="Times New Roman" pitchFamily="18" charset="0"/>
            </a:endParaRPr>
          </a:p>
        </p:txBody>
      </p:sp>
      <p:cxnSp>
        <p:nvCxnSpPr>
          <p:cNvPr id="13" name="12 Conector recto de flecha"/>
          <p:cNvCxnSpPr/>
          <p:nvPr/>
        </p:nvCxnSpPr>
        <p:spPr>
          <a:xfrm>
            <a:off x="6744072" y="2055120"/>
            <a:ext cx="0" cy="21602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4" name="13 CuadroTexto"/>
          <p:cNvSpPr txBox="1"/>
          <p:nvPr/>
        </p:nvSpPr>
        <p:spPr>
          <a:xfrm>
            <a:off x="4367808" y="2343152"/>
            <a:ext cx="4968552" cy="338554"/>
          </a:xfrm>
          <a:prstGeom prst="rect">
            <a:avLst/>
          </a:prstGeom>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1600" dirty="0">
                <a:cs typeface="Times New Roman" pitchFamily="18" charset="0"/>
              </a:rPr>
              <a:t>Fuente “Arial” 44 pt. o “Times New </a:t>
            </a:r>
            <a:r>
              <a:rPr lang="es-CL" sz="1600" dirty="0" err="1">
                <a:cs typeface="Times New Roman" pitchFamily="18" charset="0"/>
              </a:rPr>
              <a:t>Roman</a:t>
            </a:r>
            <a:r>
              <a:rPr lang="es-CL" sz="1600" dirty="0">
                <a:cs typeface="Times New Roman" pitchFamily="18" charset="0"/>
              </a:rPr>
              <a:t>” 44 pt.</a:t>
            </a:r>
          </a:p>
        </p:txBody>
      </p:sp>
      <p:sp>
        <p:nvSpPr>
          <p:cNvPr id="10" name="2 Subtítulo">
            <a:extLst>
              <a:ext uri="{FF2B5EF4-FFF2-40B4-BE49-F238E27FC236}">
                <a16:creationId xmlns:a16="http://schemas.microsoft.com/office/drawing/2014/main" id="{4799FCF6-DFA0-4E55-B1E5-E9899B1B5321}"/>
              </a:ext>
            </a:extLst>
          </p:cNvPr>
          <p:cNvSpPr txBox="1">
            <a:spLocks/>
          </p:cNvSpPr>
          <p:nvPr/>
        </p:nvSpPr>
        <p:spPr>
          <a:xfrm>
            <a:off x="1234433" y="3429000"/>
            <a:ext cx="6400800" cy="264320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0"/>
              </a:spcBef>
              <a:buClr>
                <a:schemeClr val="accent1">
                  <a:lumMod val="75000"/>
                </a:schemeClr>
              </a:buClr>
              <a:buSzPct val="100000"/>
              <a:buFont typeface="Arial" pitchFamily="34" charset="0"/>
              <a:buNone/>
              <a:defRPr sz="2000" b="0" kern="1200">
                <a:solidFill>
                  <a:schemeClr val="accent1">
                    <a:lumMod val="75000"/>
                  </a:schemeClr>
                </a:solidFill>
                <a:latin typeface="+mn-lt"/>
                <a:ea typeface="+mn-ea"/>
                <a:cs typeface="+mn-cs"/>
              </a:defRPr>
            </a:lvl1pPr>
            <a:lvl2pPr marL="457200" indent="0" algn="ctr" defTabSz="914400" rtl="0" eaLnBrk="1" latinLnBrk="0" hangingPunct="1">
              <a:lnSpc>
                <a:spcPct val="90000"/>
              </a:lnSpc>
              <a:spcBef>
                <a:spcPts val="1200"/>
              </a:spcBef>
              <a:buClr>
                <a:schemeClr val="accent1">
                  <a:lumMod val="75000"/>
                </a:schemeClr>
              </a:buClr>
              <a:buSzPct val="100000"/>
              <a:buFont typeface="Arial"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800"/>
              </a:spcBef>
              <a:buClr>
                <a:schemeClr val="accent1">
                  <a:lumMod val="75000"/>
                </a:schemeClr>
              </a:buClr>
              <a:buSzPct val="100000"/>
              <a:buFont typeface="Arial"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600"/>
              </a:spcBef>
              <a:buClr>
                <a:schemeClr val="accent1">
                  <a:lumMod val="75000"/>
                </a:schemeClr>
              </a:buClr>
              <a:buSzPct val="100000"/>
              <a:buFont typeface="Arial" pitchFamily="34" charset="0"/>
              <a:buNone/>
              <a:defRPr sz="1600" kern="1200">
                <a:solidFill>
                  <a:schemeClr val="tx1"/>
                </a:solidFill>
                <a:latin typeface="+mn-lt"/>
                <a:ea typeface="+mn-ea"/>
                <a:cs typeface="+mn-cs"/>
              </a:defRPr>
            </a:lvl9pPr>
          </a:lstStyle>
          <a:p>
            <a:pPr algn="just"/>
            <a:r>
              <a:rPr lang="es-ES" dirty="0">
                <a:solidFill>
                  <a:schemeClr val="tx1"/>
                </a:solidFill>
                <a:cs typeface="Times New Roman" pitchFamily="18" charset="0"/>
              </a:rPr>
              <a:t>Asignatura:</a:t>
            </a:r>
          </a:p>
          <a:p>
            <a:pPr algn="just"/>
            <a:r>
              <a:rPr lang="es-ES" dirty="0">
                <a:solidFill>
                  <a:schemeClr val="tx1"/>
                </a:solidFill>
                <a:cs typeface="Times New Roman" pitchFamily="18" charset="0"/>
              </a:rPr>
              <a:t>Nombre asignatura</a:t>
            </a:r>
          </a:p>
          <a:p>
            <a:pPr algn="just"/>
            <a:r>
              <a:rPr lang="es-ES" dirty="0">
                <a:solidFill>
                  <a:schemeClr val="tx1"/>
                </a:solidFill>
                <a:cs typeface="Times New Roman" pitchFamily="18" charset="0"/>
              </a:rPr>
              <a:t>Profesor/es responsable/s:</a:t>
            </a:r>
            <a:endParaRPr lang="es-CL" dirty="0">
              <a:solidFill>
                <a:schemeClr val="tx1"/>
              </a:solidFill>
              <a:cs typeface="Times New Roman" pitchFamily="18" charset="0"/>
            </a:endParaRPr>
          </a:p>
          <a:p>
            <a:pPr algn="just"/>
            <a:r>
              <a:rPr lang="es-ES" dirty="0">
                <a:solidFill>
                  <a:schemeClr val="tx1"/>
                </a:solidFill>
                <a:cs typeface="Times New Roman" pitchFamily="18" charset="0"/>
              </a:rPr>
              <a:t>Nombre del profesor</a:t>
            </a:r>
            <a:endParaRPr lang="es-CL" dirty="0">
              <a:solidFill>
                <a:schemeClr val="tx1"/>
              </a:solidFill>
              <a:cs typeface="Times New Roman" pitchFamily="18" charset="0"/>
            </a:endParaRPr>
          </a:p>
          <a:p>
            <a:pPr algn="just"/>
            <a:r>
              <a:rPr lang="es-ES" dirty="0">
                <a:solidFill>
                  <a:schemeClr val="tx1"/>
                </a:solidFill>
                <a:cs typeface="Times New Roman" pitchFamily="18" charset="0"/>
              </a:rPr>
              <a:t>Estudiantes:</a:t>
            </a:r>
            <a:endParaRPr lang="es-CL" dirty="0">
              <a:solidFill>
                <a:schemeClr val="tx1"/>
              </a:solidFill>
              <a:cs typeface="Times New Roman" pitchFamily="18" charset="0"/>
            </a:endParaRPr>
          </a:p>
          <a:p>
            <a:pPr algn="just"/>
            <a:r>
              <a:rPr lang="es-ES" dirty="0">
                <a:solidFill>
                  <a:schemeClr val="tx1"/>
                </a:solidFill>
                <a:cs typeface="Times New Roman" pitchFamily="18" charset="0"/>
              </a:rPr>
              <a:t>Nombres de los estudiantes (orden alfabético)</a:t>
            </a:r>
          </a:p>
          <a:p>
            <a:pPr algn="just"/>
            <a:endParaRPr lang="es-ES" dirty="0">
              <a:solidFill>
                <a:schemeClr val="tx1"/>
              </a:solidFill>
              <a:cs typeface="Times New Roman" pitchFamily="18" charset="0"/>
            </a:endParaRPr>
          </a:p>
          <a:p>
            <a:pPr algn="just"/>
            <a:r>
              <a:rPr lang="es-ES" dirty="0">
                <a:solidFill>
                  <a:schemeClr val="tx1"/>
                </a:solidFill>
                <a:cs typeface="Times New Roman" pitchFamily="18" charset="0"/>
              </a:rPr>
              <a:t>MES – AÑO</a:t>
            </a:r>
            <a:endParaRPr lang="es-CL" dirty="0">
              <a:solidFill>
                <a:schemeClr val="tx1"/>
              </a:solidFill>
              <a:cs typeface="Times New Roman" pitchFamily="18" charset="0"/>
            </a:endParaRPr>
          </a:p>
          <a:p>
            <a:endParaRPr lang="es-CL" dirty="0">
              <a:solidFill>
                <a:schemeClr val="tx1"/>
              </a:solidFill>
              <a:latin typeface="Times New Roman" pitchFamily="18" charset="0"/>
              <a:cs typeface="Times New Roman" pitchFamily="18" charset="0"/>
            </a:endParaRPr>
          </a:p>
          <a:p>
            <a:endParaRPr lang="es-CL" dirty="0"/>
          </a:p>
        </p:txBody>
      </p:sp>
      <p:pic>
        <p:nvPicPr>
          <p:cNvPr id="8" name="3 Imagen" descr="UDLA-Universidad de Las Américas">
            <a:extLst>
              <a:ext uri="{FF2B5EF4-FFF2-40B4-BE49-F238E27FC236}">
                <a16:creationId xmlns:a16="http://schemas.microsoft.com/office/drawing/2014/main" id="{A62D861A-9FC9-4AFC-AFFA-D398DF0A045F}"/>
              </a:ext>
            </a:extLst>
          </p:cNvPr>
          <p:cNvPicPr/>
          <p:nvPr/>
        </p:nvPicPr>
        <p:blipFill>
          <a:blip r:embed="rId2" cstate="print"/>
          <a:srcRect/>
          <a:stretch>
            <a:fillRect/>
          </a:stretch>
        </p:blipFill>
        <p:spPr bwMode="auto">
          <a:xfrm>
            <a:off x="9052704" y="557783"/>
            <a:ext cx="2085975" cy="552450"/>
          </a:xfrm>
          <a:prstGeom prst="rect">
            <a:avLst/>
          </a:prstGeom>
          <a:noFill/>
          <a:ln w="9525">
            <a:noFill/>
            <a:miter lim="800000"/>
            <a:headEnd/>
            <a:tailEnd/>
          </a:ln>
        </p:spPr>
      </p:pic>
      <p:pic>
        <p:nvPicPr>
          <p:cNvPr id="9" name="Picture 2" descr="C:\Users\brasse\Desktop\documentos Púlsar\logos\UDLA - Logo Púlsar 5x10 cms-01.png">
            <a:extLst>
              <a:ext uri="{FF2B5EF4-FFF2-40B4-BE49-F238E27FC236}">
                <a16:creationId xmlns:a16="http://schemas.microsoft.com/office/drawing/2014/main" id="{485D8F04-C460-4F60-BED1-FFC8D7BBFB2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725548" y="4176295"/>
            <a:ext cx="2232019" cy="1116994"/>
          </a:xfrm>
          <a:prstGeom prst="rect">
            <a:avLst/>
          </a:prstGeom>
          <a:noFill/>
          <a:extLst>
            <a:ext uri="{909E8E84-426E-40DD-AFC4-6F175D3DCCD1}">
              <a14:hiddenFill xmlns:a14="http://schemas.microsoft.com/office/drawing/2010/main">
                <a:solidFill>
                  <a:srgbClr val="FFFFFF"/>
                </a:solidFill>
              </a14:hiddenFill>
            </a:ext>
          </a:extLst>
        </p:spPr>
      </p:pic>
      <p:sp>
        <p:nvSpPr>
          <p:cNvPr id="11" name="13 CuadroTexto">
            <a:extLst>
              <a:ext uri="{FF2B5EF4-FFF2-40B4-BE49-F238E27FC236}">
                <a16:creationId xmlns:a16="http://schemas.microsoft.com/office/drawing/2014/main" id="{59128F08-2FFB-49CE-8F13-593DE5AA1185}"/>
              </a:ext>
            </a:extLst>
          </p:cNvPr>
          <p:cNvSpPr txBox="1"/>
          <p:nvPr/>
        </p:nvSpPr>
        <p:spPr>
          <a:xfrm>
            <a:off x="5772755" y="3427179"/>
            <a:ext cx="4968552" cy="338554"/>
          </a:xfrm>
          <a:prstGeom prst="rect">
            <a:avLst/>
          </a:prstGeom>
          <a:ln>
            <a:solidFill>
              <a:schemeClr val="accent1">
                <a:lumMod val="40000"/>
                <a:lumOff val="60000"/>
              </a:schemeClr>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1600" dirty="0">
                <a:cs typeface="Times New Roman" pitchFamily="18" charset="0"/>
              </a:rPr>
              <a:t>Fuente “Arial” 20 pt. o “Times New </a:t>
            </a:r>
            <a:r>
              <a:rPr lang="es-CL" sz="1600" dirty="0" err="1">
                <a:cs typeface="Times New Roman" pitchFamily="18" charset="0"/>
              </a:rPr>
              <a:t>Roman</a:t>
            </a:r>
            <a:r>
              <a:rPr lang="es-CL" sz="1600" dirty="0">
                <a:cs typeface="Times New Roman" pitchFamily="18" charset="0"/>
              </a:rPr>
              <a:t>” 20 pt.</a:t>
            </a:r>
          </a:p>
        </p:txBody>
      </p:sp>
      <p:cxnSp>
        <p:nvCxnSpPr>
          <p:cNvPr id="12" name="12 Conector recto de flecha">
            <a:extLst>
              <a:ext uri="{FF2B5EF4-FFF2-40B4-BE49-F238E27FC236}">
                <a16:creationId xmlns:a16="http://schemas.microsoft.com/office/drawing/2014/main" id="{5C26F331-04AD-4B61-8DF0-D6E6300318B0}"/>
              </a:ext>
            </a:extLst>
          </p:cNvPr>
          <p:cNvCxnSpPr>
            <a:cxnSpLocks/>
          </p:cNvCxnSpPr>
          <p:nvPr/>
        </p:nvCxnSpPr>
        <p:spPr>
          <a:xfrm flipH="1">
            <a:off x="4727913" y="3689875"/>
            <a:ext cx="905256" cy="44805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1368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1</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7BC973BD-0978-457C-8010-4AEA0D7C7045}"/>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7970494D-D947-450C-B443-F3F53A250A5B}"/>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8B130819-47BA-4535-B4C2-1491ADB9C25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84617762"/>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2</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0B6EA21E-F4E2-4C0C-A6A0-6A7EBBA31A88}"/>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88F85F45-735B-4D92-9816-7283C21C2F60}"/>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8E9DDB42-1917-458B-9CCE-ADA7E2289E4C}"/>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7116894"/>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3</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AD997B43-779C-4219-A4B3-E429D75001A6}"/>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7B5C5938-E095-4C9E-A160-E5FAEF370205}"/>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3C2696E7-3A04-49FC-85BC-D7B3C6531DF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36342272"/>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4</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997BB573-8E68-479A-B188-F8338E489631}"/>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DE086508-0424-40B0-B369-253957BE31DB}"/>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2676A047-6E72-4C3E-B0B2-2FDCCAFC7B16}"/>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3135798"/>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5</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552B727E-C5D7-4BD2-8470-CDA0BE2726DC}"/>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1D5B8864-A1F5-4339-B0AE-8122F0FF35D0}"/>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3B0B7E0A-E5E4-4B03-B4EE-8FA179155840}"/>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2376347"/>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6</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A0387FA0-7BEC-4311-B411-968A91B97F54}"/>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3DF465CD-3FDE-4255-9593-4B517FCC5A59}"/>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A8C2EAD1-A4FC-4AFB-A870-FDD3082E10F9}"/>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29388111"/>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ción de contenido 2"/>
          <p:cNvSpPr>
            <a:spLocks noGrp="1"/>
          </p:cNvSpPr>
          <p:nvPr>
            <p:ph idx="1"/>
          </p:nvPr>
        </p:nvSpPr>
        <p:spPr/>
        <p:txBody>
          <a:bodyPr rtlCol="0"/>
          <a:lstStyle/>
          <a:p>
            <a:pPr rtl="0"/>
            <a:r>
              <a:rPr lang="es-ES" dirty="0"/>
              <a:t>Texto/imagen/tabla/gráfico</a:t>
            </a:r>
          </a:p>
          <a:p>
            <a:pPr rtl="0"/>
            <a:endParaRPr lang="es-ES" dirty="0"/>
          </a:p>
        </p:txBody>
      </p:sp>
      <p:sp>
        <p:nvSpPr>
          <p:cNvPr id="4" name="Elipse 3">
            <a:extLst>
              <a:ext uri="{FF2B5EF4-FFF2-40B4-BE49-F238E27FC236}">
                <a16:creationId xmlns:a16="http://schemas.microsoft.com/office/drawing/2014/main" id="{045818A1-666F-4119-8A8E-F159E0F82E89}"/>
              </a:ext>
            </a:extLst>
          </p:cNvPr>
          <p:cNvSpPr/>
          <p:nvPr/>
        </p:nvSpPr>
        <p:spPr>
          <a:xfrm>
            <a:off x="10896601" y="5290457"/>
            <a:ext cx="533400" cy="50074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200" dirty="0"/>
              <a:t>7</a:t>
            </a:r>
            <a:endParaRPr lang="es-CL" sz="1200" dirty="0"/>
          </a:p>
        </p:txBody>
      </p:sp>
      <p:pic>
        <p:nvPicPr>
          <p:cNvPr id="9" name="Gráfico 8" descr="Gato con relleno sólido">
            <a:extLst>
              <a:ext uri="{FF2B5EF4-FFF2-40B4-BE49-F238E27FC236}">
                <a16:creationId xmlns:a16="http://schemas.microsoft.com/office/drawing/2014/main" id="{5832889D-19B7-4A4B-99E8-DBCE7FCA206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72278" y="6270172"/>
            <a:ext cx="482081" cy="482081"/>
          </a:xfrm>
          <a:prstGeom prst="rect">
            <a:avLst/>
          </a:prstGeom>
        </p:spPr>
      </p:pic>
      <p:pic>
        <p:nvPicPr>
          <p:cNvPr id="11" name="Gráfico 10" descr="Alteraciones y sastrería con relleno sólido">
            <a:extLst>
              <a:ext uri="{FF2B5EF4-FFF2-40B4-BE49-F238E27FC236}">
                <a16:creationId xmlns:a16="http://schemas.microsoft.com/office/drawing/2014/main" id="{D0D4A39C-8042-4412-8DD5-9104E4F3A854}"/>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137322" y="6270172"/>
            <a:ext cx="482400" cy="482400"/>
          </a:xfrm>
          <a:prstGeom prst="rect">
            <a:avLst/>
          </a:prstGeom>
        </p:spPr>
      </p:pic>
      <p:pic>
        <p:nvPicPr>
          <p:cNvPr id="8" name="3 Imagen" descr="UDLA-Universidad de Las Américas">
            <a:extLst>
              <a:ext uri="{FF2B5EF4-FFF2-40B4-BE49-F238E27FC236}">
                <a16:creationId xmlns:a16="http://schemas.microsoft.com/office/drawing/2014/main" id="{6EFD534F-AAF5-4E65-8B62-CA6778CCD72E}"/>
              </a:ext>
            </a:extLst>
          </p:cNvPr>
          <p:cNvPicPr/>
          <p:nvPr/>
        </p:nvPicPr>
        <p:blipFill>
          <a:blip r:embed="rId7" cstate="print"/>
          <a:srcRect/>
          <a:stretch>
            <a:fillRect/>
          </a:stretch>
        </p:blipFill>
        <p:spPr bwMode="auto">
          <a:xfrm>
            <a:off x="9052704" y="557783"/>
            <a:ext cx="2085975" cy="552450"/>
          </a:xfrm>
          <a:prstGeom prst="rect">
            <a:avLst/>
          </a:prstGeom>
          <a:noFill/>
          <a:ln w="9525">
            <a:noFill/>
            <a:miter lim="800000"/>
            <a:headEnd/>
            <a:tailEnd/>
          </a:ln>
        </p:spPr>
      </p:pic>
      <p:sp>
        <p:nvSpPr>
          <p:cNvPr id="12" name="1 Título">
            <a:extLst>
              <a:ext uri="{FF2B5EF4-FFF2-40B4-BE49-F238E27FC236}">
                <a16:creationId xmlns:a16="http://schemas.microsoft.com/office/drawing/2014/main" id="{DB1992EB-CCBE-489B-B17E-CACA156AD5F8}"/>
              </a:ext>
            </a:extLst>
          </p:cNvPr>
          <p:cNvSpPr>
            <a:spLocks noGrp="1"/>
          </p:cNvSpPr>
          <p:nvPr>
            <p:ph type="title"/>
          </p:nvPr>
        </p:nvSpPr>
        <p:spPr>
          <a:xfrm>
            <a:off x="1060704" y="557784"/>
            <a:ext cx="8668656" cy="704088"/>
          </a:xfrm>
        </p:spPr>
        <p:txBody>
          <a:bodyPr>
            <a:noAutofit/>
          </a:bodyPr>
          <a:lstStyle/>
          <a:p>
            <a:r>
              <a:rPr lang="es-MX" sz="4400" dirty="0">
                <a:cs typeface="Times New Roman" pitchFamily="18" charset="0"/>
              </a:rPr>
              <a:t>Título de la lámina</a:t>
            </a:r>
            <a:endParaRPr lang="es-CL" sz="2000" dirty="0">
              <a:cs typeface="Times New Roman" pitchFamily="18" charset="0"/>
            </a:endParaRPr>
          </a:p>
        </p:txBody>
      </p:sp>
      <p:pic>
        <p:nvPicPr>
          <p:cNvPr id="13" name="Picture 2" descr="C:\Users\brasse\Desktop\documentos Púlsar\logos\UDLA - Logo Púlsar 5x10 cms-01.png">
            <a:extLst>
              <a:ext uri="{FF2B5EF4-FFF2-40B4-BE49-F238E27FC236}">
                <a16:creationId xmlns:a16="http://schemas.microsoft.com/office/drawing/2014/main" id="{80A784E6-0B60-46FE-B5CE-51797DD271A8}"/>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536566" y="5058888"/>
            <a:ext cx="2232019" cy="1116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7877445"/>
      </p:ext>
    </p:extLst>
  </p:cSld>
  <p:clrMapOvr>
    <a:masterClrMapping/>
  </p:clrMapOvr>
  <mc:AlternateContent xmlns:mc="http://schemas.openxmlformats.org/markup-compatibility/2006" xmlns:p14="http://schemas.microsoft.com/office/powerpoint/2010/main">
    <mc:Choice Requires="p14">
      <p:transition spd="med" p14:dur="700" advClick="0" advTm="20000">
        <p:fade/>
      </p:transition>
    </mc:Choice>
    <mc:Fallback xmlns="">
      <p:transition spd="med" advClick="0" advTm="20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fill="hold" nodeType="afterEffect">
                                  <p:stCondLst>
                                    <p:cond delay="0"/>
                                  </p:stCondLst>
                                  <p:childTnLst>
                                    <p:animMotion origin="layout" path="M 3.33333E-6 4.44444E-6 L 0.86549 4.44444E-6 " pathEditMode="relative" rAng="0" ptsTypes="AA">
                                      <p:cBhvr>
                                        <p:cTn id="6" dur="20000" fill="hold"/>
                                        <p:tgtEl>
                                          <p:spTgt spid="9"/>
                                        </p:tgtEl>
                                        <p:attrNameLst>
                                          <p:attrName>ppt_x</p:attrName>
                                          <p:attrName>ppt_y</p:attrName>
                                        </p:attrNameLst>
                                      </p:cBhvr>
                                      <p:rCtr x="43268"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uadrícula de rombos 16 X 9">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16308546_TF03031015.potx" id="{212262FC-4018-4941-B652-2FDBD6CE81A8}" vid="{95DD5C8F-0A9C-4760-BF04-953D3CAD3F91}"/>
    </a:ext>
  </a:extLst>
</a:theme>
</file>

<file path=ppt/theme/theme2.xml><?xml version="1.0" encoding="utf-8"?>
<a:theme xmlns:a="http://schemas.openxmlformats.org/drawingml/2006/main" name="Tema de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DiamondGrid">
      <a:dk1>
        <a:srgbClr val="2D2E2D"/>
      </a:dk1>
      <a:lt1>
        <a:sysClr val="window" lastClr="FFFFFF"/>
      </a:lt1>
      <a:dk2>
        <a:srgbClr val="000000"/>
      </a:dk2>
      <a:lt2>
        <a:srgbClr val="EAEAEA"/>
      </a:lt2>
      <a:accent1>
        <a:srgbClr val="D15A3E"/>
      </a:accent1>
      <a:accent2>
        <a:srgbClr val="B2B2B2"/>
      </a:accent2>
      <a:accent3>
        <a:srgbClr val="4F91A1"/>
      </a:accent3>
      <a:accent4>
        <a:srgbClr val="F0BA34"/>
      </a:accent4>
      <a:accent5>
        <a:srgbClr val="AEB733"/>
      </a:accent5>
      <a:accent6>
        <a:srgbClr val="926397"/>
      </a:accent6>
      <a:hlink>
        <a:srgbClr val="4F91A1"/>
      </a:hlink>
      <a:folHlink>
        <a:srgbClr val="808080"/>
      </a:folHlink>
    </a:clrScheme>
    <a:fontScheme name="Arial">
      <a:maj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57000"/>
                <a:satMod val="101000"/>
              </a:schemeClr>
            </a:gs>
            <a:gs pos="50000">
              <a:schemeClr val="phClr">
                <a:lumMod val="137000"/>
                <a:satMod val="103000"/>
              </a:schemeClr>
            </a:gs>
            <a:gs pos="100000">
              <a:schemeClr val="phClr">
                <a:lumMod val="115000"/>
                <a:satMod val="109000"/>
              </a:schemeClr>
            </a:gs>
          </a:gsLst>
          <a:lin ang="5400000" scaled="0"/>
        </a:gradFill>
        <a:gradFill rotWithShape="1">
          <a:gsLst>
            <a:gs pos="0">
              <a:schemeClr val="phClr">
                <a:satMod val="103000"/>
                <a:lumMod val="118000"/>
              </a:schemeClr>
            </a:gs>
            <a:gs pos="50000">
              <a:schemeClr val="phClr">
                <a:satMod val="89000"/>
                <a:lumMod val="91000"/>
              </a:schemeClr>
            </a:gs>
            <a:gs pos="100000">
              <a:schemeClr val="phClr">
                <a:lumMod val="6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100000"/>
                <a:satMod val="100000"/>
                <a:shade val="0"/>
              </a:schemeClr>
            </a:gs>
            <a:gs pos="0">
              <a:scrgbClr r="0" g="0" b="0"/>
            </a:gs>
            <a:gs pos="100000">
              <a:schemeClr val="phClr">
                <a:shade val="100000"/>
                <a:satMod val="100000"/>
              </a:schemeClr>
            </a:gs>
          </a:gsLst>
          <a:lin ang="5400000" scaled="0"/>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Presentación empresarial con cuadrícula de rombos (panorámica)</Template>
  <TotalTime>133</TotalTime>
  <Words>555</Words>
  <Application>Microsoft Office PowerPoint</Application>
  <PresentationFormat>Panorámica</PresentationFormat>
  <Paragraphs>111</Paragraphs>
  <Slides>23</Slides>
  <Notes>20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23</vt:i4>
      </vt:variant>
    </vt:vector>
  </HeadingPairs>
  <TitlesOfParts>
    <vt:vector size="26" baseType="lpstr">
      <vt:lpstr>Arial</vt:lpstr>
      <vt:lpstr>Times New Roman</vt:lpstr>
      <vt:lpstr>Cuadrícula de rombos 16 X 9</vt:lpstr>
      <vt:lpstr>Formato PechaKucha</vt:lpstr>
      <vt:lpstr>Título de la presentación</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lámina</vt:lpstr>
      <vt:lpstr>Título de la presentación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Diseño del título</dc:title>
  <dc:creator>Alfonso Cristian Vega Bahamondes</dc:creator>
  <cp:lastModifiedBy>Alfonso Cristian Vega Bahamondes</cp:lastModifiedBy>
  <cp:revision>1</cp:revision>
  <dcterms:created xsi:type="dcterms:W3CDTF">2021-03-10T20:26:32Z</dcterms:created>
  <dcterms:modified xsi:type="dcterms:W3CDTF">2021-04-07T13:49:30Z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