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5" r:id="rId2"/>
    <p:sldId id="281" r:id="rId3"/>
    <p:sldId id="287" r:id="rId4"/>
    <p:sldId id="257" r:id="rId5"/>
    <p:sldId id="263" r:id="rId6"/>
    <p:sldId id="258" r:id="rId7"/>
    <p:sldId id="267" r:id="rId8"/>
    <p:sldId id="266" r:id="rId9"/>
    <p:sldId id="268" r:id="rId10"/>
    <p:sldId id="269" r:id="rId11"/>
    <p:sldId id="270" r:id="rId12"/>
    <p:sldId id="271" r:id="rId13"/>
    <p:sldId id="260" r:id="rId14"/>
    <p:sldId id="286" r:id="rId15"/>
  </p:sldIdLst>
  <p:sldSz cx="12192000" cy="68580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408053-8822-4CB5-A812-2452063C293F}" v="81" dt="2021-04-07T13:49:25.208"/>
  </p1510:revLst>
</p1510:revInfo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706" autoAdjust="0"/>
  </p:normalViewPr>
  <p:slideViewPr>
    <p:cSldViewPr snapToGrid="0">
      <p:cViewPr varScale="1">
        <p:scale>
          <a:sx n="84" d="100"/>
          <a:sy n="84" d="100"/>
        </p:scale>
        <p:origin x="538" y="67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72" d="100"/>
          <a:sy n="72" d="100"/>
        </p:scale>
        <p:origin x="414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LETZKUS SAAVEDRA" userId="ab74e671-9b4e-4209-a22f-b2fe3e18ede8" providerId="ADAL" clId="{3E30C89B-1039-4C51-BA1B-7CDD23E5EE07}"/>
    <pc:docChg chg="custSel addSld delSld modSld">
      <pc:chgData name="ALEXANDER LETZKUS SAAVEDRA" userId="ab74e671-9b4e-4209-a22f-b2fe3e18ede8" providerId="ADAL" clId="{3E30C89B-1039-4C51-BA1B-7CDD23E5EE07}" dt="2021-03-24T15:31:36.357" v="1902" actId="122"/>
      <pc:docMkLst>
        <pc:docMk/>
      </pc:docMkLst>
      <pc:sldChg chg="addSp delSp modSp add mod modTransition">
        <pc:chgData name="ALEXANDER LETZKUS SAAVEDRA" userId="ab74e671-9b4e-4209-a22f-b2fe3e18ede8" providerId="ADAL" clId="{3E30C89B-1039-4C51-BA1B-7CDD23E5EE07}" dt="2021-03-24T15:17:12.534" v="590" actId="20577"/>
        <pc:sldMkLst>
          <pc:docMk/>
          <pc:sldMk cId="0" sldId="257"/>
        </pc:sldMkLst>
        <pc:spChg chg="mod">
          <ac:chgData name="ALEXANDER LETZKUS SAAVEDRA" userId="ab74e671-9b4e-4209-a22f-b2fe3e18ede8" providerId="ADAL" clId="{3E30C89B-1039-4C51-BA1B-7CDD23E5EE07}" dt="2021-03-24T15:16:03.985" v="370" actId="1076"/>
          <ac:spMkLst>
            <pc:docMk/>
            <pc:sldMk cId="0" sldId="257"/>
            <ac:spMk id="2" creationId="{00000000-0000-0000-0000-000000000000}"/>
          </ac:spMkLst>
        </pc:spChg>
        <pc:spChg chg="add mod">
          <ac:chgData name="ALEXANDER LETZKUS SAAVEDRA" userId="ab74e671-9b4e-4209-a22f-b2fe3e18ede8" providerId="ADAL" clId="{3E30C89B-1039-4C51-BA1B-7CDD23E5EE07}" dt="2021-03-24T15:17:12.534" v="590" actId="20577"/>
          <ac:spMkLst>
            <pc:docMk/>
            <pc:sldMk cId="0" sldId="257"/>
            <ac:spMk id="8" creationId="{0E8317D2-5BE4-4695-937E-D283F6DF2786}"/>
          </ac:spMkLst>
        </pc:spChg>
        <pc:spChg chg="del">
          <ac:chgData name="ALEXANDER LETZKUS SAAVEDRA" userId="ab74e671-9b4e-4209-a22f-b2fe3e18ede8" providerId="ADAL" clId="{3E30C89B-1039-4C51-BA1B-7CDD23E5EE07}" dt="2021-03-24T15:14:55.789" v="280" actId="478"/>
          <ac:spMkLst>
            <pc:docMk/>
            <pc:sldMk cId="0" sldId="257"/>
            <ac:spMk id="11" creationId="{00000000-0000-0000-0000-000000000000}"/>
          </ac:spMkLst>
        </pc:spChg>
        <pc:graphicFrameChg chg="del">
          <ac:chgData name="ALEXANDER LETZKUS SAAVEDRA" userId="ab74e671-9b4e-4209-a22f-b2fe3e18ede8" providerId="ADAL" clId="{3E30C89B-1039-4C51-BA1B-7CDD23E5EE07}" dt="2021-03-24T15:13:26.105" v="10" actId="478"/>
          <ac:graphicFrameMkLst>
            <pc:docMk/>
            <pc:sldMk cId="0" sldId="257"/>
            <ac:graphicFrameMk id="9" creationId="{00000000-0000-0000-0000-000000000000}"/>
          </ac:graphicFrameMkLst>
        </pc:graphicFrameChg>
        <pc:picChg chg="del">
          <ac:chgData name="ALEXANDER LETZKUS SAAVEDRA" userId="ab74e671-9b4e-4209-a22f-b2fe3e18ede8" providerId="ADAL" clId="{3E30C89B-1039-4C51-BA1B-7CDD23E5EE07}" dt="2021-03-24T15:14:49.272" v="278" actId="478"/>
          <ac:picMkLst>
            <pc:docMk/>
            <pc:sldMk cId="0" sldId="257"/>
            <ac:picMk id="4" creationId="{00000000-0000-0000-0000-000000000000}"/>
          </ac:picMkLst>
        </pc:picChg>
        <pc:picChg chg="del">
          <ac:chgData name="ALEXANDER LETZKUS SAAVEDRA" userId="ab74e671-9b4e-4209-a22f-b2fe3e18ede8" providerId="ADAL" clId="{3E30C89B-1039-4C51-BA1B-7CDD23E5EE07}" dt="2021-03-24T15:14:50.914" v="279" actId="478"/>
          <ac:picMkLst>
            <pc:docMk/>
            <pc:sldMk cId="0" sldId="257"/>
            <ac:picMk id="2050" creationId="{00000000-0000-0000-0000-000000000000}"/>
          </ac:picMkLst>
        </pc:picChg>
      </pc:sldChg>
      <pc:sldChg chg="del">
        <pc:chgData name="ALEXANDER LETZKUS SAAVEDRA" userId="ab74e671-9b4e-4209-a22f-b2fe3e18ede8" providerId="ADAL" clId="{3E30C89B-1039-4C51-BA1B-7CDD23E5EE07}" dt="2021-03-24T15:12:16.877" v="0" actId="47"/>
        <pc:sldMkLst>
          <pc:docMk/>
          <pc:sldMk cId="3984617762" sldId="257"/>
        </pc:sldMkLst>
      </pc:sldChg>
      <pc:sldChg chg="addSp delSp modSp add mod modTransition">
        <pc:chgData name="ALEXANDER LETZKUS SAAVEDRA" userId="ab74e671-9b4e-4209-a22f-b2fe3e18ede8" providerId="ADAL" clId="{3E30C89B-1039-4C51-BA1B-7CDD23E5EE07}" dt="2021-03-24T15:19:56.492" v="976" actId="20577"/>
        <pc:sldMkLst>
          <pc:docMk/>
          <pc:sldMk cId="0" sldId="258"/>
        </pc:sldMkLst>
        <pc:spChg chg="mod">
          <ac:chgData name="ALEXANDER LETZKUS SAAVEDRA" userId="ab74e671-9b4e-4209-a22f-b2fe3e18ede8" providerId="ADAL" clId="{3E30C89B-1039-4C51-BA1B-7CDD23E5EE07}" dt="2021-03-24T15:17:41.777" v="596" actId="1076"/>
          <ac:spMkLst>
            <pc:docMk/>
            <pc:sldMk cId="0" sldId="258"/>
            <ac:spMk id="2" creationId="{00000000-0000-0000-0000-000000000000}"/>
          </ac:spMkLst>
        </pc:spChg>
        <pc:spChg chg="del">
          <ac:chgData name="ALEXANDER LETZKUS SAAVEDRA" userId="ab74e671-9b4e-4209-a22f-b2fe3e18ede8" providerId="ADAL" clId="{3E30C89B-1039-4C51-BA1B-7CDD23E5EE07}" dt="2021-03-24T15:17:43.918" v="597" actId="478"/>
          <ac:spMkLst>
            <pc:docMk/>
            <pc:sldMk cId="0" sldId="258"/>
            <ac:spMk id="9" creationId="{00000000-0000-0000-0000-000000000000}"/>
          </ac:spMkLst>
        </pc:spChg>
        <pc:spChg chg="add mod">
          <ac:chgData name="ALEXANDER LETZKUS SAAVEDRA" userId="ab74e671-9b4e-4209-a22f-b2fe3e18ede8" providerId="ADAL" clId="{3E30C89B-1039-4C51-BA1B-7CDD23E5EE07}" dt="2021-03-24T15:19:56.492" v="976" actId="20577"/>
          <ac:spMkLst>
            <pc:docMk/>
            <pc:sldMk cId="0" sldId="258"/>
            <ac:spMk id="10" creationId="{30B1B281-28F4-4CD3-B41D-FEB3CCB528F0}"/>
          </ac:spMkLst>
        </pc:spChg>
        <pc:graphicFrameChg chg="del mod">
          <ac:chgData name="ALEXANDER LETZKUS SAAVEDRA" userId="ab74e671-9b4e-4209-a22f-b2fe3e18ede8" providerId="ADAL" clId="{3E30C89B-1039-4C51-BA1B-7CDD23E5EE07}" dt="2021-03-24T15:17:47.603" v="599" actId="478"/>
          <ac:graphicFrameMkLst>
            <pc:docMk/>
            <pc:sldMk cId="0" sldId="258"/>
            <ac:graphicFrameMk id="8" creationId="{00000000-0000-0000-0000-000000000000}"/>
          </ac:graphicFrameMkLst>
        </pc:graphicFrameChg>
        <pc:picChg chg="del">
          <ac:chgData name="ALEXANDER LETZKUS SAAVEDRA" userId="ab74e671-9b4e-4209-a22f-b2fe3e18ede8" providerId="ADAL" clId="{3E30C89B-1039-4C51-BA1B-7CDD23E5EE07}" dt="2021-03-24T15:17:35.873" v="594" actId="478"/>
          <ac:picMkLst>
            <pc:docMk/>
            <pc:sldMk cId="0" sldId="258"/>
            <ac:picMk id="4" creationId="{00000000-0000-0000-0000-000000000000}"/>
          </ac:picMkLst>
        </pc:picChg>
        <pc:picChg chg="del">
          <ac:chgData name="ALEXANDER LETZKUS SAAVEDRA" userId="ab74e671-9b4e-4209-a22f-b2fe3e18ede8" providerId="ADAL" clId="{3E30C89B-1039-4C51-BA1B-7CDD23E5EE07}" dt="2021-03-24T15:17:36.653" v="595" actId="478"/>
          <ac:picMkLst>
            <pc:docMk/>
            <pc:sldMk cId="0" sldId="258"/>
            <ac:picMk id="11" creationId="{00000000-0000-0000-0000-000000000000}"/>
          </ac:picMkLst>
        </pc:picChg>
        <pc:cxnChg chg="del">
          <ac:chgData name="ALEXANDER LETZKUS SAAVEDRA" userId="ab74e671-9b4e-4209-a22f-b2fe3e18ede8" providerId="ADAL" clId="{3E30C89B-1039-4C51-BA1B-7CDD23E5EE07}" dt="2021-03-24T15:17:54.083" v="601" actId="478"/>
          <ac:cxnSpMkLst>
            <pc:docMk/>
            <pc:sldMk cId="0" sldId="258"/>
            <ac:cxnSpMk id="14" creationId="{00000000-0000-0000-0000-000000000000}"/>
          </ac:cxnSpMkLst>
        </pc:cxnChg>
      </pc:sldChg>
      <pc:sldChg chg="modSp add mod modTransition">
        <pc:chgData name="ALEXANDER LETZKUS SAAVEDRA" userId="ab74e671-9b4e-4209-a22f-b2fe3e18ede8" providerId="ADAL" clId="{3E30C89B-1039-4C51-BA1B-7CDD23E5EE07}" dt="2021-03-24T15:25:22.488" v="1446" actId="122"/>
        <pc:sldMkLst>
          <pc:docMk/>
          <pc:sldMk cId="0" sldId="260"/>
        </pc:sldMkLst>
        <pc:spChg chg="mod">
          <ac:chgData name="ALEXANDER LETZKUS SAAVEDRA" userId="ab74e671-9b4e-4209-a22f-b2fe3e18ede8" providerId="ADAL" clId="{3E30C89B-1039-4C51-BA1B-7CDD23E5EE07}" dt="2021-03-24T15:25:22.488" v="1446" actId="122"/>
          <ac:spMkLst>
            <pc:docMk/>
            <pc:sldMk cId="0" sldId="260"/>
            <ac:spMk id="2" creationId="{00000000-0000-0000-0000-000000000000}"/>
          </ac:spMkLst>
        </pc:spChg>
      </pc:sldChg>
      <pc:sldChg chg="del">
        <pc:chgData name="ALEXANDER LETZKUS SAAVEDRA" userId="ab74e671-9b4e-4209-a22f-b2fe3e18ede8" providerId="ADAL" clId="{3E30C89B-1039-4C51-BA1B-7CDD23E5EE07}" dt="2021-03-24T15:13:02.015" v="8" actId="47"/>
        <pc:sldMkLst>
          <pc:docMk/>
          <pc:sldMk cId="106904919" sldId="261"/>
        </pc:sldMkLst>
      </pc:sldChg>
      <pc:sldChg chg="del">
        <pc:chgData name="ALEXANDER LETZKUS SAAVEDRA" userId="ab74e671-9b4e-4209-a22f-b2fe3e18ede8" providerId="ADAL" clId="{3E30C89B-1039-4C51-BA1B-7CDD23E5EE07}" dt="2021-03-24T15:12:16.877" v="0" actId="47"/>
        <pc:sldMkLst>
          <pc:docMk/>
          <pc:sldMk cId="2756416006" sldId="262"/>
        </pc:sldMkLst>
      </pc:sldChg>
      <pc:sldChg chg="new del">
        <pc:chgData name="ALEXANDER LETZKUS SAAVEDRA" userId="ab74e671-9b4e-4209-a22f-b2fe3e18ede8" providerId="ADAL" clId="{3E30C89B-1039-4C51-BA1B-7CDD23E5EE07}" dt="2021-03-24T15:12:37.619" v="4" actId="47"/>
        <pc:sldMkLst>
          <pc:docMk/>
          <pc:sldMk cId="2759152010" sldId="262"/>
        </pc:sldMkLst>
      </pc:sldChg>
      <pc:sldChg chg="del">
        <pc:chgData name="ALEXANDER LETZKUS SAAVEDRA" userId="ab74e671-9b4e-4209-a22f-b2fe3e18ede8" providerId="ADAL" clId="{3E30C89B-1039-4C51-BA1B-7CDD23E5EE07}" dt="2021-03-24T15:12:16.877" v="0" actId="47"/>
        <pc:sldMkLst>
          <pc:docMk/>
          <pc:sldMk cId="3012911288" sldId="263"/>
        </pc:sldMkLst>
      </pc:sldChg>
      <pc:sldChg chg="addSp delSp modSp add mod modTransition">
        <pc:chgData name="ALEXANDER LETZKUS SAAVEDRA" userId="ab74e671-9b4e-4209-a22f-b2fe3e18ede8" providerId="ADAL" clId="{3E30C89B-1039-4C51-BA1B-7CDD23E5EE07}" dt="2021-03-24T15:17:30.939" v="593" actId="1076"/>
        <pc:sldMkLst>
          <pc:docMk/>
          <pc:sldMk cId="4007291644" sldId="263"/>
        </pc:sldMkLst>
        <pc:spChg chg="del mod">
          <ac:chgData name="ALEXANDER LETZKUS SAAVEDRA" userId="ab74e671-9b4e-4209-a22f-b2fe3e18ede8" providerId="ADAL" clId="{3E30C89B-1039-4C51-BA1B-7CDD23E5EE07}" dt="2021-03-24T15:15:23.144" v="285" actId="478"/>
          <ac:spMkLst>
            <pc:docMk/>
            <pc:sldMk cId="4007291644" sldId="263"/>
            <ac:spMk id="4" creationId="{00000000-0000-0000-0000-000000000000}"/>
          </ac:spMkLst>
        </pc:spChg>
        <pc:spChg chg="add mod">
          <ac:chgData name="ALEXANDER LETZKUS SAAVEDRA" userId="ab74e671-9b4e-4209-a22f-b2fe3e18ede8" providerId="ADAL" clId="{3E30C89B-1039-4C51-BA1B-7CDD23E5EE07}" dt="2021-03-24T15:17:30.939" v="593" actId="1076"/>
          <ac:spMkLst>
            <pc:docMk/>
            <pc:sldMk cId="4007291644" sldId="263"/>
            <ac:spMk id="8" creationId="{D8B7E617-AD28-4FB4-B75B-C26AFCAC772A}"/>
          </ac:spMkLst>
        </pc:spChg>
        <pc:picChg chg="del">
          <ac:chgData name="ALEXANDER LETZKUS SAAVEDRA" userId="ab74e671-9b4e-4209-a22f-b2fe3e18ede8" providerId="ADAL" clId="{3E30C89B-1039-4C51-BA1B-7CDD23E5EE07}" dt="2021-03-24T15:15:06.136" v="282" actId="478"/>
          <ac:picMkLst>
            <pc:docMk/>
            <pc:sldMk cId="4007291644" sldId="263"/>
            <ac:picMk id="6" creationId="{00000000-0000-0000-0000-000000000000}"/>
          </ac:picMkLst>
        </pc:picChg>
        <pc:picChg chg="del">
          <ac:chgData name="ALEXANDER LETZKUS SAAVEDRA" userId="ab74e671-9b4e-4209-a22f-b2fe3e18ede8" providerId="ADAL" clId="{3E30C89B-1039-4C51-BA1B-7CDD23E5EE07}" dt="2021-03-24T15:15:06.871" v="283" actId="478"/>
          <ac:picMkLst>
            <pc:docMk/>
            <pc:sldMk cId="4007291644" sldId="263"/>
            <ac:picMk id="7" creationId="{00000000-0000-0000-0000-000000000000}"/>
          </ac:picMkLst>
        </pc:picChg>
      </pc:sldChg>
      <pc:sldChg chg="del">
        <pc:chgData name="ALEXANDER LETZKUS SAAVEDRA" userId="ab74e671-9b4e-4209-a22f-b2fe3e18ede8" providerId="ADAL" clId="{3E30C89B-1039-4C51-BA1B-7CDD23E5EE07}" dt="2021-03-24T15:12:16.877" v="0" actId="47"/>
        <pc:sldMkLst>
          <pc:docMk/>
          <pc:sldMk cId="3923099013" sldId="264"/>
        </pc:sldMkLst>
      </pc:sldChg>
      <pc:sldChg chg="del">
        <pc:chgData name="ALEXANDER LETZKUS SAAVEDRA" userId="ab74e671-9b4e-4209-a22f-b2fe3e18ede8" providerId="ADAL" clId="{3E30C89B-1039-4C51-BA1B-7CDD23E5EE07}" dt="2021-03-24T15:12:16.877" v="0" actId="47"/>
        <pc:sldMkLst>
          <pc:docMk/>
          <pc:sldMk cId="905051854" sldId="265"/>
        </pc:sldMkLst>
      </pc:sldChg>
      <pc:sldChg chg="del">
        <pc:chgData name="ALEXANDER LETZKUS SAAVEDRA" userId="ab74e671-9b4e-4209-a22f-b2fe3e18ede8" providerId="ADAL" clId="{3E30C89B-1039-4C51-BA1B-7CDD23E5EE07}" dt="2021-03-24T15:12:16.877" v="0" actId="47"/>
        <pc:sldMkLst>
          <pc:docMk/>
          <pc:sldMk cId="412963943" sldId="266"/>
        </pc:sldMkLst>
      </pc:sldChg>
      <pc:sldChg chg="addSp delSp modSp add mod modTransition">
        <pc:chgData name="ALEXANDER LETZKUS SAAVEDRA" userId="ab74e671-9b4e-4209-a22f-b2fe3e18ede8" providerId="ADAL" clId="{3E30C89B-1039-4C51-BA1B-7CDD23E5EE07}" dt="2021-03-24T15:20:44.164" v="1018" actId="122"/>
        <pc:sldMkLst>
          <pc:docMk/>
          <pc:sldMk cId="3634646711" sldId="266"/>
        </pc:sldMkLst>
        <pc:spChg chg="del">
          <ac:chgData name="ALEXANDER LETZKUS SAAVEDRA" userId="ab74e671-9b4e-4209-a22f-b2fe3e18ede8" providerId="ADAL" clId="{3E30C89B-1039-4C51-BA1B-7CDD23E5EE07}" dt="2021-03-24T15:20:28.463" v="994" actId="478"/>
          <ac:spMkLst>
            <pc:docMk/>
            <pc:sldMk cId="3634646711" sldId="266"/>
            <ac:spMk id="4" creationId="{00000000-0000-0000-0000-000000000000}"/>
          </ac:spMkLst>
        </pc:spChg>
        <pc:spChg chg="add mod">
          <ac:chgData name="ALEXANDER LETZKUS SAAVEDRA" userId="ab74e671-9b4e-4209-a22f-b2fe3e18ede8" providerId="ADAL" clId="{3E30C89B-1039-4C51-BA1B-7CDD23E5EE07}" dt="2021-03-24T15:20:44.164" v="1018" actId="122"/>
          <ac:spMkLst>
            <pc:docMk/>
            <pc:sldMk cId="3634646711" sldId="266"/>
            <ac:spMk id="8" creationId="{5D75F766-89CB-4685-B8AA-D679EA7D100F}"/>
          </ac:spMkLst>
        </pc:spChg>
        <pc:picChg chg="del">
          <ac:chgData name="ALEXANDER LETZKUS SAAVEDRA" userId="ab74e671-9b4e-4209-a22f-b2fe3e18ede8" providerId="ADAL" clId="{3E30C89B-1039-4C51-BA1B-7CDD23E5EE07}" dt="2021-03-24T15:20:24.464" v="992" actId="478"/>
          <ac:picMkLst>
            <pc:docMk/>
            <pc:sldMk cId="3634646711" sldId="266"/>
            <ac:picMk id="6" creationId="{00000000-0000-0000-0000-000000000000}"/>
          </ac:picMkLst>
        </pc:picChg>
        <pc:picChg chg="del">
          <ac:chgData name="ALEXANDER LETZKUS SAAVEDRA" userId="ab74e671-9b4e-4209-a22f-b2fe3e18ede8" providerId="ADAL" clId="{3E30C89B-1039-4C51-BA1B-7CDD23E5EE07}" dt="2021-03-24T15:20:25.402" v="993" actId="478"/>
          <ac:picMkLst>
            <pc:docMk/>
            <pc:sldMk cId="3634646711" sldId="266"/>
            <ac:picMk id="7" creationId="{00000000-0000-0000-0000-000000000000}"/>
          </ac:picMkLst>
        </pc:picChg>
      </pc:sldChg>
      <pc:sldChg chg="del">
        <pc:chgData name="ALEXANDER LETZKUS SAAVEDRA" userId="ab74e671-9b4e-4209-a22f-b2fe3e18ede8" providerId="ADAL" clId="{3E30C89B-1039-4C51-BA1B-7CDD23E5EE07}" dt="2021-03-24T15:12:16.877" v="0" actId="47"/>
        <pc:sldMkLst>
          <pc:docMk/>
          <pc:sldMk cId="897307088" sldId="267"/>
        </pc:sldMkLst>
      </pc:sldChg>
      <pc:sldChg chg="addSp delSp modSp add mod modTransition">
        <pc:chgData name="ALEXANDER LETZKUS SAAVEDRA" userId="ab74e671-9b4e-4209-a22f-b2fe3e18ede8" providerId="ADAL" clId="{3E30C89B-1039-4C51-BA1B-7CDD23E5EE07}" dt="2021-03-24T15:20:18.475" v="991" actId="122"/>
        <pc:sldMkLst>
          <pc:docMk/>
          <pc:sldMk cId="1574922096" sldId="267"/>
        </pc:sldMkLst>
        <pc:spChg chg="del">
          <ac:chgData name="ALEXANDER LETZKUS SAAVEDRA" userId="ab74e671-9b4e-4209-a22f-b2fe3e18ede8" providerId="ADAL" clId="{3E30C89B-1039-4C51-BA1B-7CDD23E5EE07}" dt="2021-03-24T15:20:11.258" v="979" actId="478"/>
          <ac:spMkLst>
            <pc:docMk/>
            <pc:sldMk cId="1574922096" sldId="267"/>
            <ac:spMk id="4" creationId="{00000000-0000-0000-0000-000000000000}"/>
          </ac:spMkLst>
        </pc:spChg>
        <pc:spChg chg="add mod">
          <ac:chgData name="ALEXANDER LETZKUS SAAVEDRA" userId="ab74e671-9b4e-4209-a22f-b2fe3e18ede8" providerId="ADAL" clId="{3E30C89B-1039-4C51-BA1B-7CDD23E5EE07}" dt="2021-03-24T15:20:18.475" v="991" actId="122"/>
          <ac:spMkLst>
            <pc:docMk/>
            <pc:sldMk cId="1574922096" sldId="267"/>
            <ac:spMk id="8" creationId="{69E7D377-CBE7-4B5D-BDCD-E7E0E9ABB60A}"/>
          </ac:spMkLst>
        </pc:spChg>
        <pc:picChg chg="del">
          <ac:chgData name="ALEXANDER LETZKUS SAAVEDRA" userId="ab74e671-9b4e-4209-a22f-b2fe3e18ede8" providerId="ADAL" clId="{3E30C89B-1039-4C51-BA1B-7CDD23E5EE07}" dt="2021-03-24T15:20:05.585" v="977" actId="478"/>
          <ac:picMkLst>
            <pc:docMk/>
            <pc:sldMk cId="1574922096" sldId="267"/>
            <ac:picMk id="6" creationId="{00000000-0000-0000-0000-000000000000}"/>
          </ac:picMkLst>
        </pc:picChg>
        <pc:picChg chg="del">
          <ac:chgData name="ALEXANDER LETZKUS SAAVEDRA" userId="ab74e671-9b4e-4209-a22f-b2fe3e18ede8" providerId="ADAL" clId="{3E30C89B-1039-4C51-BA1B-7CDD23E5EE07}" dt="2021-03-24T15:20:06.401" v="978" actId="478"/>
          <ac:picMkLst>
            <pc:docMk/>
            <pc:sldMk cId="1574922096" sldId="267"/>
            <ac:picMk id="7" creationId="{00000000-0000-0000-0000-000000000000}"/>
          </ac:picMkLst>
        </pc:picChg>
      </pc:sldChg>
      <pc:sldChg chg="addSp delSp modSp add mod modTransition">
        <pc:chgData name="ALEXANDER LETZKUS SAAVEDRA" userId="ab74e671-9b4e-4209-a22f-b2fe3e18ede8" providerId="ADAL" clId="{3E30C89B-1039-4C51-BA1B-7CDD23E5EE07}" dt="2021-03-24T15:22:49.228" v="1383" actId="20577"/>
        <pc:sldMkLst>
          <pc:docMk/>
          <pc:sldMk cId="0" sldId="268"/>
        </pc:sldMkLst>
        <pc:spChg chg="add mod">
          <ac:chgData name="ALEXANDER LETZKUS SAAVEDRA" userId="ab74e671-9b4e-4209-a22f-b2fe3e18ede8" providerId="ADAL" clId="{3E30C89B-1039-4C51-BA1B-7CDD23E5EE07}" dt="2021-03-24T15:22:49.228" v="1383" actId="20577"/>
          <ac:spMkLst>
            <pc:docMk/>
            <pc:sldMk cId="0" sldId="268"/>
            <ac:spMk id="3" creationId="{4801CFB1-C85F-43C5-B144-E3310A3E2521}"/>
          </ac:spMkLst>
        </pc:spChg>
        <pc:spChg chg="del">
          <ac:chgData name="ALEXANDER LETZKUS SAAVEDRA" userId="ab74e671-9b4e-4209-a22f-b2fe3e18ede8" providerId="ADAL" clId="{3E30C89B-1039-4C51-BA1B-7CDD23E5EE07}" dt="2021-03-24T15:20:57.645" v="1022" actId="478"/>
          <ac:spMkLst>
            <pc:docMk/>
            <pc:sldMk cId="0" sldId="268"/>
            <ac:spMk id="7" creationId="{00000000-0000-0000-0000-000000000000}"/>
          </ac:spMkLst>
        </pc:spChg>
        <pc:spChg chg="add mod">
          <ac:chgData name="ALEXANDER LETZKUS SAAVEDRA" userId="ab74e671-9b4e-4209-a22f-b2fe3e18ede8" providerId="ADAL" clId="{3E30C89B-1039-4C51-BA1B-7CDD23E5EE07}" dt="2021-03-24T15:21:09.715" v="1039" actId="20577"/>
          <ac:spMkLst>
            <pc:docMk/>
            <pc:sldMk cId="0" sldId="268"/>
            <ac:spMk id="8" creationId="{B36B286F-C5B1-4106-875D-00C9341B9795}"/>
          </ac:spMkLst>
        </pc:spChg>
        <pc:graphicFrameChg chg="del">
          <ac:chgData name="ALEXANDER LETZKUS SAAVEDRA" userId="ab74e671-9b4e-4209-a22f-b2fe3e18ede8" providerId="ADAL" clId="{3E30C89B-1039-4C51-BA1B-7CDD23E5EE07}" dt="2021-03-24T15:20:53.430" v="1019" actId="478"/>
          <ac:graphicFrameMkLst>
            <pc:docMk/>
            <pc:sldMk cId="0" sldId="268"/>
            <ac:graphicFrameMk id="6" creationId="{00000000-0000-0000-0000-000000000000}"/>
          </ac:graphicFrameMkLst>
        </pc:graphicFrameChg>
        <pc:picChg chg="del">
          <ac:chgData name="ALEXANDER LETZKUS SAAVEDRA" userId="ab74e671-9b4e-4209-a22f-b2fe3e18ede8" providerId="ADAL" clId="{3E30C89B-1039-4C51-BA1B-7CDD23E5EE07}" dt="2021-03-24T15:20:54.134" v="1020" actId="478"/>
          <ac:picMkLst>
            <pc:docMk/>
            <pc:sldMk cId="0" sldId="268"/>
            <ac:picMk id="5" creationId="{00000000-0000-0000-0000-000000000000}"/>
          </ac:picMkLst>
        </pc:picChg>
        <pc:picChg chg="del">
          <ac:chgData name="ALEXANDER LETZKUS SAAVEDRA" userId="ab74e671-9b4e-4209-a22f-b2fe3e18ede8" providerId="ADAL" clId="{3E30C89B-1039-4C51-BA1B-7CDD23E5EE07}" dt="2021-03-24T15:20:55.124" v="1021" actId="478"/>
          <ac:picMkLst>
            <pc:docMk/>
            <pc:sldMk cId="0" sldId="268"/>
            <ac:picMk id="10" creationId="{00000000-0000-0000-0000-000000000000}"/>
          </ac:picMkLst>
        </pc:picChg>
      </pc:sldChg>
      <pc:sldChg chg="del">
        <pc:chgData name="ALEXANDER LETZKUS SAAVEDRA" userId="ab74e671-9b4e-4209-a22f-b2fe3e18ede8" providerId="ADAL" clId="{3E30C89B-1039-4C51-BA1B-7CDD23E5EE07}" dt="2021-03-24T15:12:16.877" v="0" actId="47"/>
        <pc:sldMkLst>
          <pc:docMk/>
          <pc:sldMk cId="2733261048" sldId="268"/>
        </pc:sldMkLst>
      </pc:sldChg>
      <pc:sldChg chg="del">
        <pc:chgData name="ALEXANDER LETZKUS SAAVEDRA" userId="ab74e671-9b4e-4209-a22f-b2fe3e18ede8" providerId="ADAL" clId="{3E30C89B-1039-4C51-BA1B-7CDD23E5EE07}" dt="2021-03-24T15:12:16.877" v="0" actId="47"/>
        <pc:sldMkLst>
          <pc:docMk/>
          <pc:sldMk cId="2084561944" sldId="269"/>
        </pc:sldMkLst>
      </pc:sldChg>
      <pc:sldChg chg="addSp delSp modSp add mod modTransition">
        <pc:chgData name="ALEXANDER LETZKUS SAAVEDRA" userId="ab74e671-9b4e-4209-a22f-b2fe3e18ede8" providerId="ADAL" clId="{3E30C89B-1039-4C51-BA1B-7CDD23E5EE07}" dt="2021-03-24T15:23:13.145" v="1410" actId="122"/>
        <pc:sldMkLst>
          <pc:docMk/>
          <pc:sldMk cId="3628563002" sldId="269"/>
        </pc:sldMkLst>
        <pc:spChg chg="del">
          <ac:chgData name="ALEXANDER LETZKUS SAAVEDRA" userId="ab74e671-9b4e-4209-a22f-b2fe3e18ede8" providerId="ADAL" clId="{3E30C89B-1039-4C51-BA1B-7CDD23E5EE07}" dt="2021-03-24T15:22:57.459" v="1384" actId="478"/>
          <ac:spMkLst>
            <pc:docMk/>
            <pc:sldMk cId="3628563002" sldId="269"/>
            <ac:spMk id="4" creationId="{00000000-0000-0000-0000-000000000000}"/>
          </ac:spMkLst>
        </pc:spChg>
        <pc:spChg chg="add mod">
          <ac:chgData name="ALEXANDER LETZKUS SAAVEDRA" userId="ab74e671-9b4e-4209-a22f-b2fe3e18ede8" providerId="ADAL" clId="{3E30C89B-1039-4C51-BA1B-7CDD23E5EE07}" dt="2021-03-24T15:23:13.145" v="1410" actId="122"/>
          <ac:spMkLst>
            <pc:docMk/>
            <pc:sldMk cId="3628563002" sldId="269"/>
            <ac:spMk id="8" creationId="{65382B91-FBBB-4241-A15F-B71DAE515F14}"/>
          </ac:spMkLst>
        </pc:spChg>
        <pc:picChg chg="del">
          <ac:chgData name="ALEXANDER LETZKUS SAAVEDRA" userId="ab74e671-9b4e-4209-a22f-b2fe3e18ede8" providerId="ADAL" clId="{3E30C89B-1039-4C51-BA1B-7CDD23E5EE07}" dt="2021-03-24T15:23:02.073" v="1387" actId="478"/>
          <ac:picMkLst>
            <pc:docMk/>
            <pc:sldMk cId="3628563002" sldId="269"/>
            <ac:picMk id="6" creationId="{00000000-0000-0000-0000-000000000000}"/>
          </ac:picMkLst>
        </pc:picChg>
        <pc:picChg chg="del">
          <ac:chgData name="ALEXANDER LETZKUS SAAVEDRA" userId="ab74e671-9b4e-4209-a22f-b2fe3e18ede8" providerId="ADAL" clId="{3E30C89B-1039-4C51-BA1B-7CDD23E5EE07}" dt="2021-03-24T15:23:02.856" v="1388" actId="478"/>
          <ac:picMkLst>
            <pc:docMk/>
            <pc:sldMk cId="3628563002" sldId="269"/>
            <ac:picMk id="7" creationId="{00000000-0000-0000-0000-000000000000}"/>
          </ac:picMkLst>
        </pc:picChg>
      </pc:sldChg>
      <pc:sldChg chg="del">
        <pc:chgData name="ALEXANDER LETZKUS SAAVEDRA" userId="ab74e671-9b4e-4209-a22f-b2fe3e18ede8" providerId="ADAL" clId="{3E30C89B-1039-4C51-BA1B-7CDD23E5EE07}" dt="2021-03-24T15:12:16.877" v="0" actId="47"/>
        <pc:sldMkLst>
          <pc:docMk/>
          <pc:sldMk cId="2860837722" sldId="270"/>
        </pc:sldMkLst>
      </pc:sldChg>
      <pc:sldChg chg="addSp delSp modSp add mod modTransition">
        <pc:chgData name="ALEXANDER LETZKUS SAAVEDRA" userId="ab74e671-9b4e-4209-a22f-b2fe3e18ede8" providerId="ADAL" clId="{3E30C89B-1039-4C51-BA1B-7CDD23E5EE07}" dt="2021-03-24T15:23:29.425" v="1427" actId="122"/>
        <pc:sldMkLst>
          <pc:docMk/>
          <pc:sldMk cId="4252008234" sldId="270"/>
        </pc:sldMkLst>
        <pc:spChg chg="del">
          <ac:chgData name="ALEXANDER LETZKUS SAAVEDRA" userId="ab74e671-9b4e-4209-a22f-b2fe3e18ede8" providerId="ADAL" clId="{3E30C89B-1039-4C51-BA1B-7CDD23E5EE07}" dt="2021-03-24T15:23:20.617" v="1411" actId="478"/>
          <ac:spMkLst>
            <pc:docMk/>
            <pc:sldMk cId="4252008234" sldId="270"/>
            <ac:spMk id="4" creationId="{00000000-0000-0000-0000-000000000000}"/>
          </ac:spMkLst>
        </pc:spChg>
        <pc:spChg chg="add mod">
          <ac:chgData name="ALEXANDER LETZKUS SAAVEDRA" userId="ab74e671-9b4e-4209-a22f-b2fe3e18ede8" providerId="ADAL" clId="{3E30C89B-1039-4C51-BA1B-7CDD23E5EE07}" dt="2021-03-24T15:23:29.425" v="1427" actId="122"/>
          <ac:spMkLst>
            <pc:docMk/>
            <pc:sldMk cId="4252008234" sldId="270"/>
            <ac:spMk id="8" creationId="{5A86FD90-6071-447C-89C6-50421FEDE3D1}"/>
          </ac:spMkLst>
        </pc:spChg>
        <pc:picChg chg="del">
          <ac:chgData name="ALEXANDER LETZKUS SAAVEDRA" userId="ab74e671-9b4e-4209-a22f-b2fe3e18ede8" providerId="ADAL" clId="{3E30C89B-1039-4C51-BA1B-7CDD23E5EE07}" dt="2021-03-24T15:23:21.265" v="1412" actId="478"/>
          <ac:picMkLst>
            <pc:docMk/>
            <pc:sldMk cId="4252008234" sldId="270"/>
            <ac:picMk id="6" creationId="{00000000-0000-0000-0000-000000000000}"/>
          </ac:picMkLst>
        </pc:picChg>
        <pc:picChg chg="del">
          <ac:chgData name="ALEXANDER LETZKUS SAAVEDRA" userId="ab74e671-9b4e-4209-a22f-b2fe3e18ede8" providerId="ADAL" clId="{3E30C89B-1039-4C51-BA1B-7CDD23E5EE07}" dt="2021-03-24T15:23:21.896" v="1413" actId="478"/>
          <ac:picMkLst>
            <pc:docMk/>
            <pc:sldMk cId="4252008234" sldId="270"/>
            <ac:picMk id="7" creationId="{00000000-0000-0000-0000-000000000000}"/>
          </ac:picMkLst>
        </pc:picChg>
      </pc:sldChg>
      <pc:sldChg chg="del">
        <pc:chgData name="ALEXANDER LETZKUS SAAVEDRA" userId="ab74e671-9b4e-4209-a22f-b2fe3e18ede8" providerId="ADAL" clId="{3E30C89B-1039-4C51-BA1B-7CDD23E5EE07}" dt="2021-03-24T15:12:16.877" v="0" actId="47"/>
        <pc:sldMkLst>
          <pc:docMk/>
          <pc:sldMk cId="2791956893" sldId="271"/>
        </pc:sldMkLst>
      </pc:sldChg>
      <pc:sldChg chg="addSp delSp modSp add mod modTransition">
        <pc:chgData name="ALEXANDER LETZKUS SAAVEDRA" userId="ab74e671-9b4e-4209-a22f-b2fe3e18ede8" providerId="ADAL" clId="{3E30C89B-1039-4C51-BA1B-7CDD23E5EE07}" dt="2021-03-24T15:25:18.795" v="1445" actId="122"/>
        <pc:sldMkLst>
          <pc:docMk/>
          <pc:sldMk cId="2849879301" sldId="271"/>
        </pc:sldMkLst>
        <pc:spChg chg="del">
          <ac:chgData name="ALEXANDER LETZKUS SAAVEDRA" userId="ab74e671-9b4e-4209-a22f-b2fe3e18ede8" providerId="ADAL" clId="{3E30C89B-1039-4C51-BA1B-7CDD23E5EE07}" dt="2021-03-24T15:23:34.616" v="1428" actId="478"/>
          <ac:spMkLst>
            <pc:docMk/>
            <pc:sldMk cId="2849879301" sldId="271"/>
            <ac:spMk id="4" creationId="{00000000-0000-0000-0000-000000000000}"/>
          </ac:spMkLst>
        </pc:spChg>
        <pc:spChg chg="add mod">
          <ac:chgData name="ALEXANDER LETZKUS SAAVEDRA" userId="ab74e671-9b4e-4209-a22f-b2fe3e18ede8" providerId="ADAL" clId="{3E30C89B-1039-4C51-BA1B-7CDD23E5EE07}" dt="2021-03-24T15:25:18.795" v="1445" actId="122"/>
          <ac:spMkLst>
            <pc:docMk/>
            <pc:sldMk cId="2849879301" sldId="271"/>
            <ac:spMk id="8" creationId="{4DFB65FD-1E42-4441-BE9A-C2779B91B23E}"/>
          </ac:spMkLst>
        </pc:spChg>
        <pc:picChg chg="del">
          <ac:chgData name="ALEXANDER LETZKUS SAAVEDRA" userId="ab74e671-9b4e-4209-a22f-b2fe3e18ede8" providerId="ADAL" clId="{3E30C89B-1039-4C51-BA1B-7CDD23E5EE07}" dt="2021-03-24T15:23:35.352" v="1429" actId="478"/>
          <ac:picMkLst>
            <pc:docMk/>
            <pc:sldMk cId="2849879301" sldId="271"/>
            <ac:picMk id="6" creationId="{00000000-0000-0000-0000-000000000000}"/>
          </ac:picMkLst>
        </pc:picChg>
        <pc:picChg chg="del">
          <ac:chgData name="ALEXANDER LETZKUS SAAVEDRA" userId="ab74e671-9b4e-4209-a22f-b2fe3e18ede8" providerId="ADAL" clId="{3E30C89B-1039-4C51-BA1B-7CDD23E5EE07}" dt="2021-03-24T15:23:36.054" v="1430" actId="478"/>
          <ac:picMkLst>
            <pc:docMk/>
            <pc:sldMk cId="2849879301" sldId="271"/>
            <ac:picMk id="7" creationId="{00000000-0000-0000-0000-000000000000}"/>
          </ac:picMkLst>
        </pc:picChg>
      </pc:sldChg>
      <pc:sldChg chg="del">
        <pc:chgData name="ALEXANDER LETZKUS SAAVEDRA" userId="ab74e671-9b4e-4209-a22f-b2fe3e18ede8" providerId="ADAL" clId="{3E30C89B-1039-4C51-BA1B-7CDD23E5EE07}" dt="2021-03-24T15:12:16.877" v="0" actId="47"/>
        <pc:sldMkLst>
          <pc:docMk/>
          <pc:sldMk cId="164289146" sldId="272"/>
        </pc:sldMkLst>
      </pc:sldChg>
      <pc:sldChg chg="add del modTransition">
        <pc:chgData name="ALEXANDER LETZKUS SAAVEDRA" userId="ab74e671-9b4e-4209-a22f-b2fe3e18ede8" providerId="ADAL" clId="{3E30C89B-1039-4C51-BA1B-7CDD23E5EE07}" dt="2021-03-24T15:23:54.228" v="1439" actId="47"/>
        <pc:sldMkLst>
          <pc:docMk/>
          <pc:sldMk cId="1307601909" sldId="272"/>
        </pc:sldMkLst>
      </pc:sldChg>
      <pc:sldChg chg="del">
        <pc:chgData name="ALEXANDER LETZKUS SAAVEDRA" userId="ab74e671-9b4e-4209-a22f-b2fe3e18ede8" providerId="ADAL" clId="{3E30C89B-1039-4C51-BA1B-7CDD23E5EE07}" dt="2021-03-24T15:12:16.877" v="0" actId="47"/>
        <pc:sldMkLst>
          <pc:docMk/>
          <pc:sldMk cId="2718399247" sldId="273"/>
        </pc:sldMkLst>
      </pc:sldChg>
      <pc:sldChg chg="delSp modSp add mod">
        <pc:chgData name="ALEXANDER LETZKUS SAAVEDRA" userId="ab74e671-9b4e-4209-a22f-b2fe3e18ede8" providerId="ADAL" clId="{3E30C89B-1039-4C51-BA1B-7CDD23E5EE07}" dt="2021-03-24T15:13:14.432" v="9" actId="1076"/>
        <pc:sldMkLst>
          <pc:docMk/>
          <pc:sldMk cId="2940324308" sldId="273"/>
        </pc:sldMkLst>
        <pc:spChg chg="mod">
          <ac:chgData name="ALEXANDER LETZKUS SAAVEDRA" userId="ab74e671-9b4e-4209-a22f-b2fe3e18ede8" providerId="ADAL" clId="{3E30C89B-1039-4C51-BA1B-7CDD23E5EE07}" dt="2021-03-24T15:13:14.432" v="9" actId="1076"/>
          <ac:spMkLst>
            <pc:docMk/>
            <pc:sldMk cId="2940324308" sldId="273"/>
            <ac:spMk id="3" creationId="{00000000-0000-0000-0000-000000000000}"/>
          </ac:spMkLst>
        </pc:spChg>
        <pc:spChg chg="del">
          <ac:chgData name="ALEXANDER LETZKUS SAAVEDRA" userId="ab74e671-9b4e-4209-a22f-b2fe3e18ede8" providerId="ADAL" clId="{3E30C89B-1039-4C51-BA1B-7CDD23E5EE07}" dt="2021-03-24T15:12:58.281" v="6" actId="478"/>
          <ac:spMkLst>
            <pc:docMk/>
            <pc:sldMk cId="2940324308" sldId="273"/>
            <ac:spMk id="11" creationId="{00000000-0000-0000-0000-000000000000}"/>
          </ac:spMkLst>
        </pc:spChg>
        <pc:cxnChg chg="del">
          <ac:chgData name="ALEXANDER LETZKUS SAAVEDRA" userId="ab74e671-9b4e-4209-a22f-b2fe3e18ede8" providerId="ADAL" clId="{3E30C89B-1039-4C51-BA1B-7CDD23E5EE07}" dt="2021-03-24T15:13:00.105" v="7" actId="478"/>
          <ac:cxnSpMkLst>
            <pc:docMk/>
            <pc:sldMk cId="2940324308" sldId="273"/>
            <ac:cxnSpMk id="9" creationId="{00000000-0000-0000-0000-000000000000}"/>
          </ac:cxnSpMkLst>
        </pc:cxnChg>
      </pc:sldChg>
      <pc:sldChg chg="del">
        <pc:chgData name="ALEXANDER LETZKUS SAAVEDRA" userId="ab74e671-9b4e-4209-a22f-b2fe3e18ede8" providerId="ADAL" clId="{3E30C89B-1039-4C51-BA1B-7CDD23E5EE07}" dt="2021-03-24T15:12:16.877" v="0" actId="47"/>
        <pc:sldMkLst>
          <pc:docMk/>
          <pc:sldMk cId="2321280504" sldId="274"/>
        </pc:sldMkLst>
      </pc:sldChg>
      <pc:sldChg chg="add">
        <pc:chgData name="ALEXANDER LETZKUS SAAVEDRA" userId="ab74e671-9b4e-4209-a22f-b2fe3e18ede8" providerId="ADAL" clId="{3E30C89B-1039-4C51-BA1B-7CDD23E5EE07}" dt="2021-03-24T15:23:54.567" v="1440"/>
        <pc:sldMkLst>
          <pc:docMk/>
          <pc:sldMk cId="2642173638" sldId="274"/>
        </pc:sldMkLst>
      </pc:sldChg>
      <pc:sldChg chg="del">
        <pc:chgData name="ALEXANDER LETZKUS SAAVEDRA" userId="ab74e671-9b4e-4209-a22f-b2fe3e18ede8" providerId="ADAL" clId="{3E30C89B-1039-4C51-BA1B-7CDD23E5EE07}" dt="2021-03-24T15:12:16.877" v="0" actId="47"/>
        <pc:sldMkLst>
          <pc:docMk/>
          <pc:sldMk cId="1988331519" sldId="275"/>
        </pc:sldMkLst>
      </pc:sldChg>
      <pc:sldChg chg="addSp delSp modSp new mod">
        <pc:chgData name="ALEXANDER LETZKUS SAAVEDRA" userId="ab74e671-9b4e-4209-a22f-b2fe3e18ede8" providerId="ADAL" clId="{3E30C89B-1039-4C51-BA1B-7CDD23E5EE07}" dt="2021-03-24T15:31:36.357" v="1902" actId="122"/>
        <pc:sldMkLst>
          <pc:docMk/>
          <pc:sldMk cId="3866141044" sldId="275"/>
        </pc:sldMkLst>
        <pc:spChg chg="del">
          <ac:chgData name="ALEXANDER LETZKUS SAAVEDRA" userId="ab74e671-9b4e-4209-a22f-b2fe3e18ede8" providerId="ADAL" clId="{3E30C89B-1039-4C51-BA1B-7CDD23E5EE07}" dt="2021-03-24T15:25:03.402" v="1442" actId="478"/>
          <ac:spMkLst>
            <pc:docMk/>
            <pc:sldMk cId="3866141044" sldId="275"/>
            <ac:spMk id="2" creationId="{2D3A4B70-1E01-4B79-9B58-957336A9391E}"/>
          </ac:spMkLst>
        </pc:spChg>
        <pc:spChg chg="mod">
          <ac:chgData name="ALEXANDER LETZKUS SAAVEDRA" userId="ab74e671-9b4e-4209-a22f-b2fe3e18ede8" providerId="ADAL" clId="{3E30C89B-1039-4C51-BA1B-7CDD23E5EE07}" dt="2021-03-24T15:30:20.069" v="1867" actId="1076"/>
          <ac:spMkLst>
            <pc:docMk/>
            <pc:sldMk cId="3866141044" sldId="275"/>
            <ac:spMk id="3" creationId="{5D9E0D1D-3FB8-42F4-B3B8-97A78A0510EE}"/>
          </ac:spMkLst>
        </pc:spChg>
        <pc:spChg chg="add mod">
          <ac:chgData name="ALEXANDER LETZKUS SAAVEDRA" userId="ab74e671-9b4e-4209-a22f-b2fe3e18ede8" providerId="ADAL" clId="{3E30C89B-1039-4C51-BA1B-7CDD23E5EE07}" dt="2021-03-24T15:30:16.785" v="1866" actId="1076"/>
          <ac:spMkLst>
            <pc:docMk/>
            <pc:sldMk cId="3866141044" sldId="275"/>
            <ac:spMk id="4" creationId="{B8B9EC69-DC2E-4EA0-B20E-B7A96A736D88}"/>
          </ac:spMkLst>
        </pc:spChg>
        <pc:graphicFrameChg chg="add mod modGraphic">
          <ac:chgData name="ALEXANDER LETZKUS SAAVEDRA" userId="ab74e671-9b4e-4209-a22f-b2fe3e18ede8" providerId="ADAL" clId="{3E30C89B-1039-4C51-BA1B-7CDD23E5EE07}" dt="2021-03-24T15:31:36.357" v="1902" actId="122"/>
          <ac:graphicFrameMkLst>
            <pc:docMk/>
            <pc:sldMk cId="3866141044" sldId="275"/>
            <ac:graphicFrameMk id="5" creationId="{EF1D5FC2-C0C2-4038-BFB4-3A05B75A6E7F}"/>
          </ac:graphicFrameMkLst>
        </pc:graphicFrameChg>
      </pc:sldChg>
      <pc:sldChg chg="add del">
        <pc:chgData name="ALEXANDER LETZKUS SAAVEDRA" userId="ab74e671-9b4e-4209-a22f-b2fe3e18ede8" providerId="ADAL" clId="{3E30C89B-1039-4C51-BA1B-7CDD23E5EE07}" dt="2021-03-24T15:25:12.667" v="1444"/>
        <pc:sldMkLst>
          <pc:docMk/>
          <pc:sldMk cId="133615295" sldId="276"/>
        </pc:sldMkLst>
      </pc:sldChg>
      <pc:sldChg chg="del">
        <pc:chgData name="ALEXANDER LETZKUS SAAVEDRA" userId="ab74e671-9b4e-4209-a22f-b2fe3e18ede8" providerId="ADAL" clId="{3E30C89B-1039-4C51-BA1B-7CDD23E5EE07}" dt="2021-03-24T15:12:16.877" v="0" actId="47"/>
        <pc:sldMkLst>
          <pc:docMk/>
          <pc:sldMk cId="4243328732" sldId="276"/>
        </pc:sldMkLst>
      </pc:sldChg>
      <pc:sldChg chg="del">
        <pc:chgData name="ALEXANDER LETZKUS SAAVEDRA" userId="ab74e671-9b4e-4209-a22f-b2fe3e18ede8" providerId="ADAL" clId="{3E30C89B-1039-4C51-BA1B-7CDD23E5EE07}" dt="2021-03-24T15:12:16.877" v="0" actId="47"/>
        <pc:sldMkLst>
          <pc:docMk/>
          <pc:sldMk cId="3560471845" sldId="277"/>
        </pc:sldMkLst>
      </pc:sldChg>
      <pc:sldChg chg="del">
        <pc:chgData name="ALEXANDER LETZKUS SAAVEDRA" userId="ab74e671-9b4e-4209-a22f-b2fe3e18ede8" providerId="ADAL" clId="{3E30C89B-1039-4C51-BA1B-7CDD23E5EE07}" dt="2021-03-24T15:12:16.877" v="0" actId="47"/>
        <pc:sldMkLst>
          <pc:docMk/>
          <pc:sldMk cId="4290128251" sldId="278"/>
        </pc:sldMkLst>
      </pc:sldChg>
      <pc:sldChg chg="del">
        <pc:chgData name="ALEXANDER LETZKUS SAAVEDRA" userId="ab74e671-9b4e-4209-a22f-b2fe3e18ede8" providerId="ADAL" clId="{3E30C89B-1039-4C51-BA1B-7CDD23E5EE07}" dt="2021-03-24T15:12:16.877" v="0" actId="47"/>
        <pc:sldMkLst>
          <pc:docMk/>
          <pc:sldMk cId="1582732596" sldId="279"/>
        </pc:sldMkLst>
      </pc:sldChg>
      <pc:sldChg chg="del">
        <pc:chgData name="ALEXANDER LETZKUS SAAVEDRA" userId="ab74e671-9b4e-4209-a22f-b2fe3e18ede8" providerId="ADAL" clId="{3E30C89B-1039-4C51-BA1B-7CDD23E5EE07}" dt="2021-03-24T15:12:16.877" v="0" actId="47"/>
        <pc:sldMkLst>
          <pc:docMk/>
          <pc:sldMk cId="767430961" sldId="280"/>
        </pc:sldMkLst>
      </pc:sldChg>
    </pc:docChg>
  </pc:docChgLst>
  <pc:docChgLst>
    <pc:chgData name="Alfonso Cristian Vega Bahamondes" userId="52a0275e-3709-4dae-b3f5-7af5199257ce" providerId="ADAL" clId="{AB408053-8822-4CB5-A812-2452063C293F}"/>
    <pc:docChg chg="undo custSel addSld delSld modSld">
      <pc:chgData name="Alfonso Cristian Vega Bahamondes" userId="52a0275e-3709-4dae-b3f5-7af5199257ce" providerId="ADAL" clId="{AB408053-8822-4CB5-A812-2452063C293F}" dt="2021-04-07T13:49:25.207" v="1260"/>
      <pc:docMkLst>
        <pc:docMk/>
      </pc:docMkLst>
      <pc:sldChg chg="addSp delSp modSp mod">
        <pc:chgData name="Alfonso Cristian Vega Bahamondes" userId="52a0275e-3709-4dae-b3f5-7af5199257ce" providerId="ADAL" clId="{AB408053-8822-4CB5-A812-2452063C293F}" dt="2021-04-07T13:46:19.357" v="1167" actId="20577"/>
        <pc:sldMkLst>
          <pc:docMk/>
          <pc:sldMk cId="0" sldId="257"/>
        </pc:sldMkLst>
        <pc:spChg chg="mod">
          <ac:chgData name="Alfonso Cristian Vega Bahamondes" userId="52a0275e-3709-4dae-b3f5-7af5199257ce" providerId="ADAL" clId="{AB408053-8822-4CB5-A812-2452063C293F}" dt="2021-04-06T21:24:07.552" v="452" actId="20577"/>
          <ac:spMkLst>
            <pc:docMk/>
            <pc:sldMk cId="0" sldId="257"/>
            <ac:spMk id="2" creationId="{00000000-0000-0000-0000-000000000000}"/>
          </ac:spMkLst>
        </pc:spChg>
        <pc:spChg chg="mod">
          <ac:chgData name="Alfonso Cristian Vega Bahamondes" userId="52a0275e-3709-4dae-b3f5-7af5199257ce" providerId="ADAL" clId="{AB408053-8822-4CB5-A812-2452063C293F}" dt="2021-04-06T21:36:16.485" v="630" actId="20577"/>
          <ac:spMkLst>
            <pc:docMk/>
            <pc:sldMk cId="0" sldId="257"/>
            <ac:spMk id="8" creationId="{0E8317D2-5BE4-4695-937E-D283F6DF2786}"/>
          </ac:spMkLst>
        </pc:spChg>
        <pc:spChg chg="add mod">
          <ac:chgData name="Alfonso Cristian Vega Bahamondes" userId="52a0275e-3709-4dae-b3f5-7af5199257ce" providerId="ADAL" clId="{AB408053-8822-4CB5-A812-2452063C293F}" dt="2021-04-07T13:46:19.357" v="1167" actId="20577"/>
          <ac:spMkLst>
            <pc:docMk/>
            <pc:sldMk cId="0" sldId="257"/>
            <ac:spMk id="10" creationId="{3F780C04-8EA6-44F7-B8E1-C9FBCC492DD8}"/>
          </ac:spMkLst>
        </pc:spChg>
        <pc:picChg chg="del">
          <ac:chgData name="Alfonso Cristian Vega Bahamondes" userId="52a0275e-3709-4dae-b3f5-7af5199257ce" providerId="ADAL" clId="{AB408053-8822-4CB5-A812-2452063C293F}" dt="2021-04-07T02:53:04.283" v="846" actId="478"/>
          <ac:picMkLst>
            <pc:docMk/>
            <pc:sldMk cId="0" sldId="257"/>
            <ac:picMk id="5" creationId="{0DF99B37-5E06-48CA-99B4-CD19C4B1DC5D}"/>
          </ac:picMkLst>
        </pc:picChg>
        <pc:picChg chg="add mod">
          <ac:chgData name="Alfonso Cristian Vega Bahamondes" userId="52a0275e-3709-4dae-b3f5-7af5199257ce" providerId="ADAL" clId="{AB408053-8822-4CB5-A812-2452063C293F}" dt="2021-04-07T02:53:55.357" v="859"/>
          <ac:picMkLst>
            <pc:docMk/>
            <pc:sldMk cId="0" sldId="257"/>
            <ac:picMk id="6" creationId="{70DEC4F5-DDD2-413C-ACFE-A953046F2FBB}"/>
          </ac:picMkLst>
        </pc:picChg>
        <pc:picChg chg="add del mod">
          <ac:chgData name="Alfonso Cristian Vega Bahamondes" userId="52a0275e-3709-4dae-b3f5-7af5199257ce" providerId="ADAL" clId="{AB408053-8822-4CB5-A812-2452063C293F}" dt="2021-04-07T03:19:17.112" v="901" actId="478"/>
          <ac:picMkLst>
            <pc:docMk/>
            <pc:sldMk cId="0" sldId="257"/>
            <ac:picMk id="7" creationId="{8F8A604F-F4F6-4BF2-8B06-31E12651DE9F}"/>
          </ac:picMkLst>
        </pc:picChg>
        <pc:picChg chg="add mod">
          <ac:chgData name="Alfonso Cristian Vega Bahamondes" userId="52a0275e-3709-4dae-b3f5-7af5199257ce" providerId="ADAL" clId="{AB408053-8822-4CB5-A812-2452063C293F}" dt="2021-04-07T03:19:53.417" v="913"/>
          <ac:picMkLst>
            <pc:docMk/>
            <pc:sldMk cId="0" sldId="257"/>
            <ac:picMk id="9" creationId="{7DCBFD8B-E0F3-40F4-8E1E-9D74947DCB05}"/>
          </ac:picMkLst>
        </pc:picChg>
        <pc:cxnChg chg="del">
          <ac:chgData name="Alfonso Cristian Vega Bahamondes" userId="52a0275e-3709-4dae-b3f5-7af5199257ce" providerId="ADAL" clId="{AB408053-8822-4CB5-A812-2452063C293F}" dt="2021-04-06T21:23:31.356" v="444" actId="478"/>
          <ac:cxnSpMkLst>
            <pc:docMk/>
            <pc:sldMk cId="0" sldId="257"/>
            <ac:cxnSpMk id="10" creationId="{00000000-0000-0000-0000-000000000000}"/>
          </ac:cxnSpMkLst>
        </pc:cxnChg>
      </pc:sldChg>
      <pc:sldChg chg="addSp delSp modSp mod">
        <pc:chgData name="Alfonso Cristian Vega Bahamondes" userId="52a0275e-3709-4dae-b3f5-7af5199257ce" providerId="ADAL" clId="{AB408053-8822-4CB5-A812-2452063C293F}" dt="2021-04-07T03:24:01.270" v="929"/>
        <pc:sldMkLst>
          <pc:docMk/>
          <pc:sldMk cId="0" sldId="258"/>
        </pc:sldMkLst>
        <pc:spChg chg="mod">
          <ac:chgData name="Alfonso Cristian Vega Bahamondes" userId="52a0275e-3709-4dae-b3f5-7af5199257ce" providerId="ADAL" clId="{AB408053-8822-4CB5-A812-2452063C293F}" dt="2021-04-06T21:25:37.684" v="483" actId="14100"/>
          <ac:spMkLst>
            <pc:docMk/>
            <pc:sldMk cId="0" sldId="258"/>
            <ac:spMk id="2" creationId="{00000000-0000-0000-0000-000000000000}"/>
          </ac:spMkLst>
        </pc:spChg>
        <pc:spChg chg="add mod">
          <ac:chgData name="Alfonso Cristian Vega Bahamondes" userId="52a0275e-3709-4dae-b3f5-7af5199257ce" providerId="ADAL" clId="{AB408053-8822-4CB5-A812-2452063C293F}" dt="2021-04-07T03:24:01.270" v="929"/>
          <ac:spMkLst>
            <pc:docMk/>
            <pc:sldMk cId="0" sldId="258"/>
            <ac:spMk id="8" creationId="{1ADCCEC1-4065-47A0-8E2F-37BDC8B153CA}"/>
          </ac:spMkLst>
        </pc:spChg>
        <pc:spChg chg="mod">
          <ac:chgData name="Alfonso Cristian Vega Bahamondes" userId="52a0275e-3709-4dae-b3f5-7af5199257ce" providerId="ADAL" clId="{AB408053-8822-4CB5-A812-2452063C293F}" dt="2021-04-06T21:36:45.952" v="642" actId="20577"/>
          <ac:spMkLst>
            <pc:docMk/>
            <pc:sldMk cId="0" sldId="258"/>
            <ac:spMk id="10" creationId="{30B1B281-28F4-4CD3-B41D-FEB3CCB528F0}"/>
          </ac:spMkLst>
        </pc:spChg>
        <pc:picChg chg="del">
          <ac:chgData name="Alfonso Cristian Vega Bahamondes" userId="52a0275e-3709-4dae-b3f5-7af5199257ce" providerId="ADAL" clId="{AB408053-8822-4CB5-A812-2452063C293F}" dt="2021-04-07T02:53:08.501" v="848" actId="478"/>
          <ac:picMkLst>
            <pc:docMk/>
            <pc:sldMk cId="0" sldId="258"/>
            <ac:picMk id="4" creationId="{BB289EDF-A128-47FA-A0AA-9DB780B7A59C}"/>
          </ac:picMkLst>
        </pc:picChg>
        <pc:picChg chg="add mod">
          <ac:chgData name="Alfonso Cristian Vega Bahamondes" userId="52a0275e-3709-4dae-b3f5-7af5199257ce" providerId="ADAL" clId="{AB408053-8822-4CB5-A812-2452063C293F}" dt="2021-04-07T02:53:58.857" v="861"/>
          <ac:picMkLst>
            <pc:docMk/>
            <pc:sldMk cId="0" sldId="258"/>
            <ac:picMk id="5" creationId="{D3CA4AF9-E0EC-44D1-94F6-323E8556D95C}"/>
          </ac:picMkLst>
        </pc:picChg>
        <pc:picChg chg="add del mod">
          <ac:chgData name="Alfonso Cristian Vega Bahamondes" userId="52a0275e-3709-4dae-b3f5-7af5199257ce" providerId="ADAL" clId="{AB408053-8822-4CB5-A812-2452063C293F}" dt="2021-04-07T03:19:21.643" v="903" actId="478"/>
          <ac:picMkLst>
            <pc:docMk/>
            <pc:sldMk cId="0" sldId="258"/>
            <ac:picMk id="6" creationId="{C122A00E-A64E-45A7-9C1F-FEDCEA483E80}"/>
          </ac:picMkLst>
        </pc:picChg>
        <pc:picChg chg="add mod">
          <ac:chgData name="Alfonso Cristian Vega Bahamondes" userId="52a0275e-3709-4dae-b3f5-7af5199257ce" providerId="ADAL" clId="{AB408053-8822-4CB5-A812-2452063C293F}" dt="2021-04-07T03:19:56.221" v="915"/>
          <ac:picMkLst>
            <pc:docMk/>
            <pc:sldMk cId="0" sldId="258"/>
            <ac:picMk id="7" creationId="{EF45798B-DD64-4D08-B338-6ECBF8D0504F}"/>
          </ac:picMkLst>
        </pc:picChg>
      </pc:sldChg>
      <pc:sldChg chg="addSp delSp modSp mod">
        <pc:chgData name="Alfonso Cristian Vega Bahamondes" userId="52a0275e-3709-4dae-b3f5-7af5199257ce" providerId="ADAL" clId="{AB408053-8822-4CB5-A812-2452063C293F}" dt="2021-04-07T03:24:11.065" v="936"/>
        <pc:sldMkLst>
          <pc:docMk/>
          <pc:sldMk cId="0" sldId="260"/>
        </pc:sldMkLst>
        <pc:spChg chg="mod">
          <ac:chgData name="Alfonso Cristian Vega Bahamondes" userId="52a0275e-3709-4dae-b3f5-7af5199257ce" providerId="ADAL" clId="{AB408053-8822-4CB5-A812-2452063C293F}" dt="2021-04-06T21:31:46.145" v="567" actId="120"/>
          <ac:spMkLst>
            <pc:docMk/>
            <pc:sldMk cId="0" sldId="260"/>
            <ac:spMk id="2" creationId="{00000000-0000-0000-0000-000000000000}"/>
          </ac:spMkLst>
        </pc:spChg>
        <pc:spChg chg="mod">
          <ac:chgData name="Alfonso Cristian Vega Bahamondes" userId="52a0275e-3709-4dae-b3f5-7af5199257ce" providerId="ADAL" clId="{AB408053-8822-4CB5-A812-2452063C293F}" dt="2021-04-06T21:39:59.535" v="787" actId="20577"/>
          <ac:spMkLst>
            <pc:docMk/>
            <pc:sldMk cId="0" sldId="260"/>
            <ac:spMk id="3" creationId="{00000000-0000-0000-0000-000000000000}"/>
          </ac:spMkLst>
        </pc:spChg>
        <pc:spChg chg="add mod">
          <ac:chgData name="Alfonso Cristian Vega Bahamondes" userId="52a0275e-3709-4dae-b3f5-7af5199257ce" providerId="ADAL" clId="{AB408053-8822-4CB5-A812-2452063C293F}" dt="2021-04-07T03:24:11.065" v="936"/>
          <ac:spMkLst>
            <pc:docMk/>
            <pc:sldMk cId="0" sldId="260"/>
            <ac:spMk id="8" creationId="{60E6C52E-E3FD-4DB5-9B27-D99AF88A81AC}"/>
          </ac:spMkLst>
        </pc:spChg>
        <pc:picChg chg="add mod">
          <ac:chgData name="Alfonso Cristian Vega Bahamondes" userId="52a0275e-3709-4dae-b3f5-7af5199257ce" providerId="ADAL" clId="{AB408053-8822-4CB5-A812-2452063C293F}" dt="2021-04-07T02:54:10.049" v="868"/>
          <ac:picMkLst>
            <pc:docMk/>
            <pc:sldMk cId="0" sldId="260"/>
            <ac:picMk id="5" creationId="{A0641431-B166-484C-8391-D9A6ADBF4545}"/>
          </ac:picMkLst>
        </pc:picChg>
        <pc:picChg chg="add del mod">
          <ac:chgData name="Alfonso Cristian Vega Bahamondes" userId="52a0275e-3709-4dae-b3f5-7af5199257ce" providerId="ADAL" clId="{AB408053-8822-4CB5-A812-2452063C293F}" dt="2021-04-07T03:19:36.213" v="910" actId="478"/>
          <ac:picMkLst>
            <pc:docMk/>
            <pc:sldMk cId="0" sldId="260"/>
            <ac:picMk id="6" creationId="{68E986D0-F11E-412F-8AD7-19475E0D734A}"/>
          </ac:picMkLst>
        </pc:picChg>
        <pc:picChg chg="add mod">
          <ac:chgData name="Alfonso Cristian Vega Bahamondes" userId="52a0275e-3709-4dae-b3f5-7af5199257ce" providerId="ADAL" clId="{AB408053-8822-4CB5-A812-2452063C293F}" dt="2021-04-07T03:20:05.526" v="922"/>
          <ac:picMkLst>
            <pc:docMk/>
            <pc:sldMk cId="0" sldId="260"/>
            <ac:picMk id="7" creationId="{20DCC46C-9588-4C97-8EA7-30273BCE3F0E}"/>
          </ac:picMkLst>
        </pc:picChg>
        <pc:picChg chg="del">
          <ac:chgData name="Alfonso Cristian Vega Bahamondes" userId="52a0275e-3709-4dae-b3f5-7af5199257ce" providerId="ADAL" clId="{AB408053-8822-4CB5-A812-2452063C293F}" dt="2021-04-07T02:53:31.139" v="855" actId="478"/>
          <ac:picMkLst>
            <pc:docMk/>
            <pc:sldMk cId="0" sldId="260"/>
            <ac:picMk id="7" creationId="{C15DCA22-470F-4952-8C8E-5E26912D5B52}"/>
          </ac:picMkLst>
        </pc:picChg>
      </pc:sldChg>
      <pc:sldChg chg="addSp delSp modSp mod">
        <pc:chgData name="Alfonso Cristian Vega Bahamondes" userId="52a0275e-3709-4dae-b3f5-7af5199257ce" providerId="ADAL" clId="{AB408053-8822-4CB5-A812-2452063C293F}" dt="2021-04-07T13:46:24.856" v="1169" actId="20577"/>
        <pc:sldMkLst>
          <pc:docMk/>
          <pc:sldMk cId="4007291644" sldId="263"/>
        </pc:sldMkLst>
        <pc:spChg chg="mod">
          <ac:chgData name="Alfonso Cristian Vega Bahamondes" userId="52a0275e-3709-4dae-b3f5-7af5199257ce" providerId="ADAL" clId="{AB408053-8822-4CB5-A812-2452063C293F}" dt="2021-04-06T21:36:34.699" v="639" actId="20577"/>
          <ac:spMkLst>
            <pc:docMk/>
            <pc:sldMk cId="4007291644" sldId="263"/>
            <ac:spMk id="3" creationId="{00000000-0000-0000-0000-000000000000}"/>
          </ac:spMkLst>
        </pc:spChg>
        <pc:spChg chg="mod">
          <ac:chgData name="Alfonso Cristian Vega Bahamondes" userId="52a0275e-3709-4dae-b3f5-7af5199257ce" providerId="ADAL" clId="{AB408053-8822-4CB5-A812-2452063C293F}" dt="2021-04-06T21:24:53.848" v="473" actId="14100"/>
          <ac:spMkLst>
            <pc:docMk/>
            <pc:sldMk cId="4007291644" sldId="263"/>
            <ac:spMk id="8" creationId="{D8B7E617-AD28-4FB4-B75B-C26AFCAC772A}"/>
          </ac:spMkLst>
        </pc:spChg>
        <pc:spChg chg="add mod">
          <ac:chgData name="Alfonso Cristian Vega Bahamondes" userId="52a0275e-3709-4dae-b3f5-7af5199257ce" providerId="ADAL" clId="{AB408053-8822-4CB5-A812-2452063C293F}" dt="2021-04-07T13:46:24.856" v="1169" actId="20577"/>
          <ac:spMkLst>
            <pc:docMk/>
            <pc:sldMk cId="4007291644" sldId="263"/>
            <ac:spMk id="9" creationId="{874FB6A8-2909-4C68-9B48-E993FBF10E8D}"/>
          </ac:spMkLst>
        </pc:spChg>
        <pc:picChg chg="del">
          <ac:chgData name="Alfonso Cristian Vega Bahamondes" userId="52a0275e-3709-4dae-b3f5-7af5199257ce" providerId="ADAL" clId="{AB408053-8822-4CB5-A812-2452063C293F}" dt="2021-04-07T02:53:06.291" v="847" actId="478"/>
          <ac:picMkLst>
            <pc:docMk/>
            <pc:sldMk cId="4007291644" sldId="263"/>
            <ac:picMk id="4" creationId="{7ACBCBA3-8DEC-4CCE-8784-8ADE71D0D1DB}"/>
          </ac:picMkLst>
        </pc:picChg>
        <pc:picChg chg="add mod">
          <ac:chgData name="Alfonso Cristian Vega Bahamondes" userId="52a0275e-3709-4dae-b3f5-7af5199257ce" providerId="ADAL" clId="{AB408053-8822-4CB5-A812-2452063C293F}" dt="2021-04-07T02:53:56.928" v="860"/>
          <ac:picMkLst>
            <pc:docMk/>
            <pc:sldMk cId="4007291644" sldId="263"/>
            <ac:picMk id="5" creationId="{52798DC2-A87F-4BE2-99CE-25371608294A}"/>
          </ac:picMkLst>
        </pc:picChg>
        <pc:picChg chg="add del mod">
          <ac:chgData name="Alfonso Cristian Vega Bahamondes" userId="52a0275e-3709-4dae-b3f5-7af5199257ce" providerId="ADAL" clId="{AB408053-8822-4CB5-A812-2452063C293F}" dt="2021-04-07T03:19:19.965" v="902" actId="478"/>
          <ac:picMkLst>
            <pc:docMk/>
            <pc:sldMk cId="4007291644" sldId="263"/>
            <ac:picMk id="6" creationId="{FA2FD0A8-7986-408A-B44C-EB8543575A0F}"/>
          </ac:picMkLst>
        </pc:picChg>
        <pc:picChg chg="add mod">
          <ac:chgData name="Alfonso Cristian Vega Bahamondes" userId="52a0275e-3709-4dae-b3f5-7af5199257ce" providerId="ADAL" clId="{AB408053-8822-4CB5-A812-2452063C293F}" dt="2021-04-07T03:19:55.126" v="914"/>
          <ac:picMkLst>
            <pc:docMk/>
            <pc:sldMk cId="4007291644" sldId="263"/>
            <ac:picMk id="7" creationId="{722499DD-6F4B-4E24-B5C1-D0966FB3FF89}"/>
          </ac:picMkLst>
        </pc:picChg>
      </pc:sldChg>
      <pc:sldChg chg="addSp delSp modSp mod">
        <pc:chgData name="Alfonso Cristian Vega Bahamondes" userId="52a0275e-3709-4dae-b3f5-7af5199257ce" providerId="ADAL" clId="{AB408053-8822-4CB5-A812-2452063C293F}" dt="2021-04-07T03:24:04.188" v="931"/>
        <pc:sldMkLst>
          <pc:docMk/>
          <pc:sldMk cId="3634646711" sldId="266"/>
        </pc:sldMkLst>
        <pc:spChg chg="mod">
          <ac:chgData name="Alfonso Cristian Vega Bahamondes" userId="52a0275e-3709-4dae-b3f5-7af5199257ce" providerId="ADAL" clId="{AB408053-8822-4CB5-A812-2452063C293F}" dt="2021-04-06T21:37:30.746" v="651" actId="20577"/>
          <ac:spMkLst>
            <pc:docMk/>
            <pc:sldMk cId="3634646711" sldId="266"/>
            <ac:spMk id="3" creationId="{00000000-0000-0000-0000-000000000000}"/>
          </ac:spMkLst>
        </pc:spChg>
        <pc:spChg chg="mod">
          <ac:chgData name="Alfonso Cristian Vega Bahamondes" userId="52a0275e-3709-4dae-b3f5-7af5199257ce" providerId="ADAL" clId="{AB408053-8822-4CB5-A812-2452063C293F}" dt="2021-04-06T21:28:06.859" v="510" actId="120"/>
          <ac:spMkLst>
            <pc:docMk/>
            <pc:sldMk cId="3634646711" sldId="266"/>
            <ac:spMk id="8" creationId="{5D75F766-89CB-4685-B8AA-D679EA7D100F}"/>
          </ac:spMkLst>
        </pc:spChg>
        <pc:spChg chg="add mod">
          <ac:chgData name="Alfonso Cristian Vega Bahamondes" userId="52a0275e-3709-4dae-b3f5-7af5199257ce" providerId="ADAL" clId="{AB408053-8822-4CB5-A812-2452063C293F}" dt="2021-04-07T03:24:04.188" v="931"/>
          <ac:spMkLst>
            <pc:docMk/>
            <pc:sldMk cId="3634646711" sldId="266"/>
            <ac:spMk id="9" creationId="{D1800C7E-40CF-4A01-9AAA-C711C0C55A00}"/>
          </ac:spMkLst>
        </pc:spChg>
        <pc:picChg chg="del">
          <ac:chgData name="Alfonso Cristian Vega Bahamondes" userId="52a0275e-3709-4dae-b3f5-7af5199257ce" providerId="ADAL" clId="{AB408053-8822-4CB5-A812-2452063C293F}" dt="2021-04-07T02:53:16.635" v="850" actId="478"/>
          <ac:picMkLst>
            <pc:docMk/>
            <pc:sldMk cId="3634646711" sldId="266"/>
            <ac:picMk id="4" creationId="{133E5F6B-D636-4370-8059-B5B05FE49C0E}"/>
          </ac:picMkLst>
        </pc:picChg>
        <pc:picChg chg="add mod">
          <ac:chgData name="Alfonso Cristian Vega Bahamondes" userId="52a0275e-3709-4dae-b3f5-7af5199257ce" providerId="ADAL" clId="{AB408053-8822-4CB5-A812-2452063C293F}" dt="2021-04-07T02:54:02.725" v="863"/>
          <ac:picMkLst>
            <pc:docMk/>
            <pc:sldMk cId="3634646711" sldId="266"/>
            <ac:picMk id="5" creationId="{08204CF3-80CF-476B-B92A-C8A523DCBBB4}"/>
          </ac:picMkLst>
        </pc:picChg>
        <pc:picChg chg="add del mod">
          <ac:chgData name="Alfonso Cristian Vega Bahamondes" userId="52a0275e-3709-4dae-b3f5-7af5199257ce" providerId="ADAL" clId="{AB408053-8822-4CB5-A812-2452063C293F}" dt="2021-04-07T03:19:25.872" v="905" actId="478"/>
          <ac:picMkLst>
            <pc:docMk/>
            <pc:sldMk cId="3634646711" sldId="266"/>
            <ac:picMk id="6" creationId="{5DA24DFF-6422-496A-B7F6-A6A4184CB0DD}"/>
          </ac:picMkLst>
        </pc:picChg>
        <pc:picChg chg="add mod">
          <ac:chgData name="Alfonso Cristian Vega Bahamondes" userId="52a0275e-3709-4dae-b3f5-7af5199257ce" providerId="ADAL" clId="{AB408053-8822-4CB5-A812-2452063C293F}" dt="2021-04-07T03:19:58.585" v="917"/>
          <ac:picMkLst>
            <pc:docMk/>
            <pc:sldMk cId="3634646711" sldId="266"/>
            <ac:picMk id="7" creationId="{2A52B6C1-58C3-4A4C-97B2-5A4FA3BE7821}"/>
          </ac:picMkLst>
        </pc:picChg>
      </pc:sldChg>
      <pc:sldChg chg="addSp delSp modSp mod">
        <pc:chgData name="Alfonso Cristian Vega Bahamondes" userId="52a0275e-3709-4dae-b3f5-7af5199257ce" providerId="ADAL" clId="{AB408053-8822-4CB5-A812-2452063C293F}" dt="2021-04-07T03:24:03.013" v="930"/>
        <pc:sldMkLst>
          <pc:docMk/>
          <pc:sldMk cId="1574922096" sldId="267"/>
        </pc:sldMkLst>
        <pc:spChg chg="mod">
          <ac:chgData name="Alfonso Cristian Vega Bahamondes" userId="52a0275e-3709-4dae-b3f5-7af5199257ce" providerId="ADAL" clId="{AB408053-8822-4CB5-A812-2452063C293F}" dt="2021-04-06T21:37:10.993" v="645" actId="20577"/>
          <ac:spMkLst>
            <pc:docMk/>
            <pc:sldMk cId="1574922096" sldId="267"/>
            <ac:spMk id="3" creationId="{00000000-0000-0000-0000-000000000000}"/>
          </ac:spMkLst>
        </pc:spChg>
        <pc:spChg chg="mod">
          <ac:chgData name="Alfonso Cristian Vega Bahamondes" userId="52a0275e-3709-4dae-b3f5-7af5199257ce" providerId="ADAL" clId="{AB408053-8822-4CB5-A812-2452063C293F}" dt="2021-04-06T21:27:10.072" v="495" actId="120"/>
          <ac:spMkLst>
            <pc:docMk/>
            <pc:sldMk cId="1574922096" sldId="267"/>
            <ac:spMk id="8" creationId="{69E7D377-CBE7-4B5D-BDCD-E7E0E9ABB60A}"/>
          </ac:spMkLst>
        </pc:spChg>
        <pc:spChg chg="add mod">
          <ac:chgData name="Alfonso Cristian Vega Bahamondes" userId="52a0275e-3709-4dae-b3f5-7af5199257ce" providerId="ADAL" clId="{AB408053-8822-4CB5-A812-2452063C293F}" dt="2021-04-07T03:24:03.013" v="930"/>
          <ac:spMkLst>
            <pc:docMk/>
            <pc:sldMk cId="1574922096" sldId="267"/>
            <ac:spMk id="9" creationId="{1B5BAD12-BB36-4C53-9D50-70E0D6244F1E}"/>
          </ac:spMkLst>
        </pc:spChg>
        <pc:picChg chg="del">
          <ac:chgData name="Alfonso Cristian Vega Bahamondes" userId="52a0275e-3709-4dae-b3f5-7af5199257ce" providerId="ADAL" clId="{AB408053-8822-4CB5-A812-2452063C293F}" dt="2021-04-07T02:53:12.723" v="849" actId="478"/>
          <ac:picMkLst>
            <pc:docMk/>
            <pc:sldMk cId="1574922096" sldId="267"/>
            <ac:picMk id="4" creationId="{DCF05F85-A12A-4B6E-B836-60A6383C859A}"/>
          </ac:picMkLst>
        </pc:picChg>
        <pc:picChg chg="add mod">
          <ac:chgData name="Alfonso Cristian Vega Bahamondes" userId="52a0275e-3709-4dae-b3f5-7af5199257ce" providerId="ADAL" clId="{AB408053-8822-4CB5-A812-2452063C293F}" dt="2021-04-07T02:54:00.696" v="862"/>
          <ac:picMkLst>
            <pc:docMk/>
            <pc:sldMk cId="1574922096" sldId="267"/>
            <ac:picMk id="5" creationId="{D964DC21-DB4F-4DEB-99DF-EF5B3E4068B9}"/>
          </ac:picMkLst>
        </pc:picChg>
        <pc:picChg chg="add del mod">
          <ac:chgData name="Alfonso Cristian Vega Bahamondes" userId="52a0275e-3709-4dae-b3f5-7af5199257ce" providerId="ADAL" clId="{AB408053-8822-4CB5-A812-2452063C293F}" dt="2021-04-07T03:19:23.580" v="904" actId="478"/>
          <ac:picMkLst>
            <pc:docMk/>
            <pc:sldMk cId="1574922096" sldId="267"/>
            <ac:picMk id="6" creationId="{D569FAED-D1AB-4483-90AC-0C94021F6BB2}"/>
          </ac:picMkLst>
        </pc:picChg>
        <pc:picChg chg="add mod">
          <ac:chgData name="Alfonso Cristian Vega Bahamondes" userId="52a0275e-3709-4dae-b3f5-7af5199257ce" providerId="ADAL" clId="{AB408053-8822-4CB5-A812-2452063C293F}" dt="2021-04-07T03:19:57.685" v="916"/>
          <ac:picMkLst>
            <pc:docMk/>
            <pc:sldMk cId="1574922096" sldId="267"/>
            <ac:picMk id="7" creationId="{BEE21835-9045-4A93-87A5-A6548F3492F8}"/>
          </ac:picMkLst>
        </pc:picChg>
      </pc:sldChg>
      <pc:sldChg chg="addSp delSp modSp mod">
        <pc:chgData name="Alfonso Cristian Vega Bahamondes" userId="52a0275e-3709-4dae-b3f5-7af5199257ce" providerId="ADAL" clId="{AB408053-8822-4CB5-A812-2452063C293F}" dt="2021-04-07T03:24:05.656" v="932"/>
        <pc:sldMkLst>
          <pc:docMk/>
          <pc:sldMk cId="0" sldId="268"/>
        </pc:sldMkLst>
        <pc:spChg chg="mod">
          <ac:chgData name="Alfonso Cristian Vega Bahamondes" userId="52a0275e-3709-4dae-b3f5-7af5199257ce" providerId="ADAL" clId="{AB408053-8822-4CB5-A812-2452063C293F}" dt="2021-04-06T21:37:58.042" v="657" actId="20577"/>
          <ac:spMkLst>
            <pc:docMk/>
            <pc:sldMk cId="0" sldId="268"/>
            <ac:spMk id="3" creationId="{4801CFB1-C85F-43C5-B144-E3310A3E2521}"/>
          </ac:spMkLst>
        </pc:spChg>
        <pc:spChg chg="mod">
          <ac:chgData name="Alfonso Cristian Vega Bahamondes" userId="52a0275e-3709-4dae-b3f5-7af5199257ce" providerId="ADAL" clId="{AB408053-8822-4CB5-A812-2452063C293F}" dt="2021-04-06T21:28:57.542" v="518" actId="14100"/>
          <ac:spMkLst>
            <pc:docMk/>
            <pc:sldMk cId="0" sldId="268"/>
            <ac:spMk id="8" creationId="{B36B286F-C5B1-4106-875D-00C9341B9795}"/>
          </ac:spMkLst>
        </pc:spChg>
        <pc:spChg chg="add mod">
          <ac:chgData name="Alfonso Cristian Vega Bahamondes" userId="52a0275e-3709-4dae-b3f5-7af5199257ce" providerId="ADAL" clId="{AB408053-8822-4CB5-A812-2452063C293F}" dt="2021-04-07T03:24:05.656" v="932"/>
          <ac:spMkLst>
            <pc:docMk/>
            <pc:sldMk cId="0" sldId="268"/>
            <ac:spMk id="9" creationId="{D7AF65FC-580A-41F2-9AC7-4905FFFD1959}"/>
          </ac:spMkLst>
        </pc:spChg>
        <pc:picChg chg="del">
          <ac:chgData name="Alfonso Cristian Vega Bahamondes" userId="52a0275e-3709-4dae-b3f5-7af5199257ce" providerId="ADAL" clId="{AB408053-8822-4CB5-A812-2452063C293F}" dt="2021-04-07T02:53:22.386" v="851" actId="478"/>
          <ac:picMkLst>
            <pc:docMk/>
            <pc:sldMk cId="0" sldId="268"/>
            <ac:picMk id="4" creationId="{9604A92E-7176-45C5-8164-70A6768DC7DB}"/>
          </ac:picMkLst>
        </pc:picChg>
        <pc:picChg chg="add mod">
          <ac:chgData name="Alfonso Cristian Vega Bahamondes" userId="52a0275e-3709-4dae-b3f5-7af5199257ce" providerId="ADAL" clId="{AB408053-8822-4CB5-A812-2452063C293F}" dt="2021-04-07T02:54:04.347" v="864"/>
          <ac:picMkLst>
            <pc:docMk/>
            <pc:sldMk cId="0" sldId="268"/>
            <ac:picMk id="5" creationId="{00C79BFA-2C9F-4A33-A0B3-E7AA43A62C89}"/>
          </ac:picMkLst>
        </pc:picChg>
        <pc:picChg chg="add del mod">
          <ac:chgData name="Alfonso Cristian Vega Bahamondes" userId="52a0275e-3709-4dae-b3f5-7af5199257ce" providerId="ADAL" clId="{AB408053-8822-4CB5-A812-2452063C293F}" dt="2021-04-07T03:19:28.089" v="906" actId="478"/>
          <ac:picMkLst>
            <pc:docMk/>
            <pc:sldMk cId="0" sldId="268"/>
            <ac:picMk id="6" creationId="{11D5DA6E-EC6C-42A3-99F7-C770A9222470}"/>
          </ac:picMkLst>
        </pc:picChg>
        <pc:picChg chg="add mod">
          <ac:chgData name="Alfonso Cristian Vega Bahamondes" userId="52a0275e-3709-4dae-b3f5-7af5199257ce" providerId="ADAL" clId="{AB408053-8822-4CB5-A812-2452063C293F}" dt="2021-04-07T03:20:00.057" v="918"/>
          <ac:picMkLst>
            <pc:docMk/>
            <pc:sldMk cId="0" sldId="268"/>
            <ac:picMk id="7" creationId="{ABF98341-A831-48C1-A88B-0E5C5C608654}"/>
          </ac:picMkLst>
        </pc:picChg>
      </pc:sldChg>
      <pc:sldChg chg="addSp delSp modSp mod">
        <pc:chgData name="Alfonso Cristian Vega Bahamondes" userId="52a0275e-3709-4dae-b3f5-7af5199257ce" providerId="ADAL" clId="{AB408053-8822-4CB5-A812-2452063C293F}" dt="2021-04-07T03:24:07.176" v="933"/>
        <pc:sldMkLst>
          <pc:docMk/>
          <pc:sldMk cId="3628563002" sldId="269"/>
        </pc:sldMkLst>
        <pc:spChg chg="mod">
          <ac:chgData name="Alfonso Cristian Vega Bahamondes" userId="52a0275e-3709-4dae-b3f5-7af5199257ce" providerId="ADAL" clId="{AB408053-8822-4CB5-A812-2452063C293F}" dt="2021-04-06T21:38:22.668" v="661" actId="20577"/>
          <ac:spMkLst>
            <pc:docMk/>
            <pc:sldMk cId="3628563002" sldId="269"/>
            <ac:spMk id="3" creationId="{00000000-0000-0000-0000-000000000000}"/>
          </ac:spMkLst>
        </pc:spChg>
        <pc:spChg chg="mod">
          <ac:chgData name="Alfonso Cristian Vega Bahamondes" userId="52a0275e-3709-4dae-b3f5-7af5199257ce" providerId="ADAL" clId="{AB408053-8822-4CB5-A812-2452063C293F}" dt="2021-04-06T21:29:33.982" v="529" actId="120"/>
          <ac:spMkLst>
            <pc:docMk/>
            <pc:sldMk cId="3628563002" sldId="269"/>
            <ac:spMk id="8" creationId="{65382B91-FBBB-4241-A15F-B71DAE515F14}"/>
          </ac:spMkLst>
        </pc:spChg>
        <pc:spChg chg="add mod">
          <ac:chgData name="Alfonso Cristian Vega Bahamondes" userId="52a0275e-3709-4dae-b3f5-7af5199257ce" providerId="ADAL" clId="{AB408053-8822-4CB5-A812-2452063C293F}" dt="2021-04-07T03:24:07.176" v="933"/>
          <ac:spMkLst>
            <pc:docMk/>
            <pc:sldMk cId="3628563002" sldId="269"/>
            <ac:spMk id="9" creationId="{B4B2D452-4FEE-4158-AD95-4107DBCCCF13}"/>
          </ac:spMkLst>
        </pc:spChg>
        <pc:picChg chg="del">
          <ac:chgData name="Alfonso Cristian Vega Bahamondes" userId="52a0275e-3709-4dae-b3f5-7af5199257ce" providerId="ADAL" clId="{AB408053-8822-4CB5-A812-2452063C293F}" dt="2021-04-07T02:53:24.813" v="852" actId="478"/>
          <ac:picMkLst>
            <pc:docMk/>
            <pc:sldMk cId="3628563002" sldId="269"/>
            <ac:picMk id="4" creationId="{CD9AB60E-F258-431E-9629-BA63609AEED3}"/>
          </ac:picMkLst>
        </pc:picChg>
        <pc:picChg chg="add mod">
          <ac:chgData name="Alfonso Cristian Vega Bahamondes" userId="52a0275e-3709-4dae-b3f5-7af5199257ce" providerId="ADAL" clId="{AB408053-8822-4CB5-A812-2452063C293F}" dt="2021-04-07T02:54:05.939" v="865"/>
          <ac:picMkLst>
            <pc:docMk/>
            <pc:sldMk cId="3628563002" sldId="269"/>
            <ac:picMk id="5" creationId="{D4BCDDD9-0AC5-4511-9970-AE20CFA3946D}"/>
          </ac:picMkLst>
        </pc:picChg>
        <pc:picChg chg="add del mod">
          <ac:chgData name="Alfonso Cristian Vega Bahamondes" userId="52a0275e-3709-4dae-b3f5-7af5199257ce" providerId="ADAL" clId="{AB408053-8822-4CB5-A812-2452063C293F}" dt="2021-04-07T03:19:29.949" v="907" actId="478"/>
          <ac:picMkLst>
            <pc:docMk/>
            <pc:sldMk cId="3628563002" sldId="269"/>
            <ac:picMk id="6" creationId="{F3352569-1C27-4EA0-A65F-1B3165AC96A2}"/>
          </ac:picMkLst>
        </pc:picChg>
        <pc:picChg chg="add mod">
          <ac:chgData name="Alfonso Cristian Vega Bahamondes" userId="52a0275e-3709-4dae-b3f5-7af5199257ce" providerId="ADAL" clId="{AB408053-8822-4CB5-A812-2452063C293F}" dt="2021-04-07T03:20:01.268" v="919"/>
          <ac:picMkLst>
            <pc:docMk/>
            <pc:sldMk cId="3628563002" sldId="269"/>
            <ac:picMk id="7" creationId="{C98EC72E-C038-4FE4-A918-9B7C42EF0134}"/>
          </ac:picMkLst>
        </pc:picChg>
      </pc:sldChg>
      <pc:sldChg chg="addSp delSp modSp mod">
        <pc:chgData name="Alfonso Cristian Vega Bahamondes" userId="52a0275e-3709-4dae-b3f5-7af5199257ce" providerId="ADAL" clId="{AB408053-8822-4CB5-A812-2452063C293F}" dt="2021-04-07T03:24:08.496" v="934"/>
        <pc:sldMkLst>
          <pc:docMk/>
          <pc:sldMk cId="4252008234" sldId="270"/>
        </pc:sldMkLst>
        <pc:spChg chg="mod">
          <ac:chgData name="Alfonso Cristian Vega Bahamondes" userId="52a0275e-3709-4dae-b3f5-7af5199257ce" providerId="ADAL" clId="{AB408053-8822-4CB5-A812-2452063C293F}" dt="2021-04-06T21:38:45.655" v="669" actId="20577"/>
          <ac:spMkLst>
            <pc:docMk/>
            <pc:sldMk cId="4252008234" sldId="270"/>
            <ac:spMk id="3" creationId="{00000000-0000-0000-0000-000000000000}"/>
          </ac:spMkLst>
        </pc:spChg>
        <pc:spChg chg="mod">
          <ac:chgData name="Alfonso Cristian Vega Bahamondes" userId="52a0275e-3709-4dae-b3f5-7af5199257ce" providerId="ADAL" clId="{AB408053-8822-4CB5-A812-2452063C293F}" dt="2021-04-06T21:30:18.359" v="542" actId="120"/>
          <ac:spMkLst>
            <pc:docMk/>
            <pc:sldMk cId="4252008234" sldId="270"/>
            <ac:spMk id="8" creationId="{5A86FD90-6071-447C-89C6-50421FEDE3D1}"/>
          </ac:spMkLst>
        </pc:spChg>
        <pc:spChg chg="add mod">
          <ac:chgData name="Alfonso Cristian Vega Bahamondes" userId="52a0275e-3709-4dae-b3f5-7af5199257ce" providerId="ADAL" clId="{AB408053-8822-4CB5-A812-2452063C293F}" dt="2021-04-07T03:24:08.496" v="934"/>
          <ac:spMkLst>
            <pc:docMk/>
            <pc:sldMk cId="4252008234" sldId="270"/>
            <ac:spMk id="9" creationId="{789737FA-2D1A-4CB2-BC78-EC1F949A5940}"/>
          </ac:spMkLst>
        </pc:spChg>
        <pc:picChg chg="del">
          <ac:chgData name="Alfonso Cristian Vega Bahamondes" userId="52a0275e-3709-4dae-b3f5-7af5199257ce" providerId="ADAL" clId="{AB408053-8822-4CB5-A812-2452063C293F}" dt="2021-04-07T02:53:27.403" v="853" actId="478"/>
          <ac:picMkLst>
            <pc:docMk/>
            <pc:sldMk cId="4252008234" sldId="270"/>
            <ac:picMk id="4" creationId="{19CB052D-5ADB-4B0A-A2EF-3A8D9FF74B94}"/>
          </ac:picMkLst>
        </pc:picChg>
        <pc:picChg chg="add mod">
          <ac:chgData name="Alfonso Cristian Vega Bahamondes" userId="52a0275e-3709-4dae-b3f5-7af5199257ce" providerId="ADAL" clId="{AB408053-8822-4CB5-A812-2452063C293F}" dt="2021-04-07T02:54:07.410" v="866"/>
          <ac:picMkLst>
            <pc:docMk/>
            <pc:sldMk cId="4252008234" sldId="270"/>
            <ac:picMk id="5" creationId="{5375901A-A150-4C93-BAE5-7899F1C4D30B}"/>
          </ac:picMkLst>
        </pc:picChg>
        <pc:picChg chg="add del mod">
          <ac:chgData name="Alfonso Cristian Vega Bahamondes" userId="52a0275e-3709-4dae-b3f5-7af5199257ce" providerId="ADAL" clId="{AB408053-8822-4CB5-A812-2452063C293F}" dt="2021-04-07T03:19:32.007" v="908" actId="478"/>
          <ac:picMkLst>
            <pc:docMk/>
            <pc:sldMk cId="4252008234" sldId="270"/>
            <ac:picMk id="6" creationId="{F26D3E6A-656F-4A4E-80D2-8F36A6316EEF}"/>
          </ac:picMkLst>
        </pc:picChg>
        <pc:picChg chg="add mod">
          <ac:chgData name="Alfonso Cristian Vega Bahamondes" userId="52a0275e-3709-4dae-b3f5-7af5199257ce" providerId="ADAL" clId="{AB408053-8822-4CB5-A812-2452063C293F}" dt="2021-04-07T03:20:02.697" v="920"/>
          <ac:picMkLst>
            <pc:docMk/>
            <pc:sldMk cId="4252008234" sldId="270"/>
            <ac:picMk id="7" creationId="{A946F000-9924-48D1-857E-E7985BF4E28A}"/>
          </ac:picMkLst>
        </pc:picChg>
      </pc:sldChg>
      <pc:sldChg chg="addSp delSp modSp mod">
        <pc:chgData name="Alfonso Cristian Vega Bahamondes" userId="52a0275e-3709-4dae-b3f5-7af5199257ce" providerId="ADAL" clId="{AB408053-8822-4CB5-A812-2452063C293F}" dt="2021-04-07T03:24:09.946" v="935"/>
        <pc:sldMkLst>
          <pc:docMk/>
          <pc:sldMk cId="2849879301" sldId="271"/>
        </pc:sldMkLst>
        <pc:spChg chg="mod">
          <ac:chgData name="Alfonso Cristian Vega Bahamondes" userId="52a0275e-3709-4dae-b3f5-7af5199257ce" providerId="ADAL" clId="{AB408053-8822-4CB5-A812-2452063C293F}" dt="2021-04-06T21:38:53.800" v="670" actId="20577"/>
          <ac:spMkLst>
            <pc:docMk/>
            <pc:sldMk cId="2849879301" sldId="271"/>
            <ac:spMk id="3" creationId="{00000000-0000-0000-0000-000000000000}"/>
          </ac:spMkLst>
        </pc:spChg>
        <pc:spChg chg="mod">
          <ac:chgData name="Alfonso Cristian Vega Bahamondes" userId="52a0275e-3709-4dae-b3f5-7af5199257ce" providerId="ADAL" clId="{AB408053-8822-4CB5-A812-2452063C293F}" dt="2021-04-06T21:30:57.670" v="554" actId="120"/>
          <ac:spMkLst>
            <pc:docMk/>
            <pc:sldMk cId="2849879301" sldId="271"/>
            <ac:spMk id="8" creationId="{4DFB65FD-1E42-4441-BE9A-C2779B91B23E}"/>
          </ac:spMkLst>
        </pc:spChg>
        <pc:spChg chg="add mod">
          <ac:chgData name="Alfonso Cristian Vega Bahamondes" userId="52a0275e-3709-4dae-b3f5-7af5199257ce" providerId="ADAL" clId="{AB408053-8822-4CB5-A812-2452063C293F}" dt="2021-04-07T03:24:09.946" v="935"/>
          <ac:spMkLst>
            <pc:docMk/>
            <pc:sldMk cId="2849879301" sldId="271"/>
            <ac:spMk id="9" creationId="{810C3A27-5DDA-4FAE-A5BF-23A309B00371}"/>
          </ac:spMkLst>
        </pc:spChg>
        <pc:picChg chg="del">
          <ac:chgData name="Alfonso Cristian Vega Bahamondes" userId="52a0275e-3709-4dae-b3f5-7af5199257ce" providerId="ADAL" clId="{AB408053-8822-4CB5-A812-2452063C293F}" dt="2021-04-07T02:53:28.958" v="854" actId="478"/>
          <ac:picMkLst>
            <pc:docMk/>
            <pc:sldMk cId="2849879301" sldId="271"/>
            <ac:picMk id="4" creationId="{228F89D0-DEB3-4AB1-93DF-8C8426E31B8D}"/>
          </ac:picMkLst>
        </pc:picChg>
        <pc:picChg chg="add mod">
          <ac:chgData name="Alfonso Cristian Vega Bahamondes" userId="52a0275e-3709-4dae-b3f5-7af5199257ce" providerId="ADAL" clId="{AB408053-8822-4CB5-A812-2452063C293F}" dt="2021-04-07T02:54:09.025" v="867"/>
          <ac:picMkLst>
            <pc:docMk/>
            <pc:sldMk cId="2849879301" sldId="271"/>
            <ac:picMk id="5" creationId="{4543BF16-87CB-4FD6-8243-7ACCEA6E3066}"/>
          </ac:picMkLst>
        </pc:picChg>
        <pc:picChg chg="add del mod">
          <ac:chgData name="Alfonso Cristian Vega Bahamondes" userId="52a0275e-3709-4dae-b3f5-7af5199257ce" providerId="ADAL" clId="{AB408053-8822-4CB5-A812-2452063C293F}" dt="2021-04-07T03:19:34.401" v="909" actId="478"/>
          <ac:picMkLst>
            <pc:docMk/>
            <pc:sldMk cId="2849879301" sldId="271"/>
            <ac:picMk id="6" creationId="{BAD6C5FC-8826-4CF5-AC4C-30FD952FF63D}"/>
          </ac:picMkLst>
        </pc:picChg>
        <pc:picChg chg="add mod">
          <ac:chgData name="Alfonso Cristian Vega Bahamondes" userId="52a0275e-3709-4dae-b3f5-7af5199257ce" providerId="ADAL" clId="{AB408053-8822-4CB5-A812-2452063C293F}" dt="2021-04-07T03:20:04.325" v="921"/>
          <ac:picMkLst>
            <pc:docMk/>
            <pc:sldMk cId="2849879301" sldId="271"/>
            <ac:picMk id="7" creationId="{9E0A3A63-3524-40B5-88CE-C0265B187968}"/>
          </ac:picMkLst>
        </pc:picChg>
      </pc:sldChg>
      <pc:sldChg chg="del">
        <pc:chgData name="Alfonso Cristian Vega Bahamondes" userId="52a0275e-3709-4dae-b3f5-7af5199257ce" providerId="ADAL" clId="{AB408053-8822-4CB5-A812-2452063C293F}" dt="2021-04-06T21:04:50.199" v="2" actId="47"/>
        <pc:sldMkLst>
          <pc:docMk/>
          <pc:sldMk cId="2940324308" sldId="273"/>
        </pc:sldMkLst>
      </pc:sldChg>
      <pc:sldChg chg="del">
        <pc:chgData name="Alfonso Cristian Vega Bahamondes" userId="52a0275e-3709-4dae-b3f5-7af5199257ce" providerId="ADAL" clId="{AB408053-8822-4CB5-A812-2452063C293F}" dt="2021-04-06T21:32:27.481" v="575" actId="47"/>
        <pc:sldMkLst>
          <pc:docMk/>
          <pc:sldMk cId="2642173638" sldId="274"/>
        </pc:sldMkLst>
      </pc:sldChg>
      <pc:sldChg chg="del">
        <pc:chgData name="Alfonso Cristian Vega Bahamondes" userId="52a0275e-3709-4dae-b3f5-7af5199257ce" providerId="ADAL" clId="{AB408053-8822-4CB5-A812-2452063C293F}" dt="2021-04-06T21:32:30.358" v="576" actId="47"/>
        <pc:sldMkLst>
          <pc:docMk/>
          <pc:sldMk cId="3866141044" sldId="275"/>
        </pc:sldMkLst>
      </pc:sldChg>
      <pc:sldChg chg="addSp delSp modSp add mod">
        <pc:chgData name="Alfonso Cristian Vega Bahamondes" userId="52a0275e-3709-4dae-b3f5-7af5199257ce" providerId="ADAL" clId="{AB408053-8822-4CB5-A812-2452063C293F}" dt="2021-04-07T13:49:25.207" v="1260"/>
        <pc:sldMkLst>
          <pc:docMk/>
          <pc:sldMk cId="3391761833" sldId="281"/>
        </pc:sldMkLst>
        <pc:spChg chg="mod">
          <ac:chgData name="Alfonso Cristian Vega Bahamondes" userId="52a0275e-3709-4dae-b3f5-7af5199257ce" providerId="ADAL" clId="{AB408053-8822-4CB5-A812-2452063C293F}" dt="2021-04-07T13:45:45.858" v="1162" actId="14100"/>
          <ac:spMkLst>
            <pc:docMk/>
            <pc:sldMk cId="3391761833" sldId="281"/>
            <ac:spMk id="3" creationId="{00000000-0000-0000-0000-000000000000}"/>
          </ac:spMkLst>
        </pc:spChg>
        <pc:spChg chg="mod">
          <ac:chgData name="Alfonso Cristian Vega Bahamondes" userId="52a0275e-3709-4dae-b3f5-7af5199257ce" providerId="ADAL" clId="{AB408053-8822-4CB5-A812-2452063C293F}" dt="2021-04-07T03:04:53.952" v="888" actId="403"/>
          <ac:spMkLst>
            <pc:docMk/>
            <pc:sldMk cId="3391761833" sldId="281"/>
            <ac:spMk id="6" creationId="{00000000-0000-0000-0000-000000000000}"/>
          </ac:spMkLst>
        </pc:spChg>
        <pc:spChg chg="add mod">
          <ac:chgData name="Alfonso Cristian Vega Bahamondes" userId="52a0275e-3709-4dae-b3f5-7af5199257ce" providerId="ADAL" clId="{AB408053-8822-4CB5-A812-2452063C293F}" dt="2021-04-07T13:48:15.636" v="1257" actId="6549"/>
          <ac:spMkLst>
            <pc:docMk/>
            <pc:sldMk cId="3391761833" sldId="281"/>
            <ac:spMk id="8" creationId="{EB6DE6EB-A57C-4118-9844-DB5D0A0B8740}"/>
          </ac:spMkLst>
        </pc:spChg>
        <pc:spChg chg="mod">
          <ac:chgData name="Alfonso Cristian Vega Bahamondes" userId="52a0275e-3709-4dae-b3f5-7af5199257ce" providerId="ADAL" clId="{AB408053-8822-4CB5-A812-2452063C293F}" dt="2021-04-07T03:06:21.996" v="897" actId="20577"/>
          <ac:spMkLst>
            <pc:docMk/>
            <pc:sldMk cId="3391761833" sldId="281"/>
            <ac:spMk id="14" creationId="{00000000-0000-0000-0000-000000000000}"/>
          </ac:spMkLst>
        </pc:spChg>
        <pc:picChg chg="del">
          <ac:chgData name="Alfonso Cristian Vega Bahamondes" userId="52a0275e-3709-4dae-b3f5-7af5199257ce" providerId="ADAL" clId="{AB408053-8822-4CB5-A812-2452063C293F}" dt="2021-04-06T21:22:59.482" v="440" actId="478"/>
          <ac:picMkLst>
            <pc:docMk/>
            <pc:sldMk cId="3391761833" sldId="281"/>
            <ac:picMk id="4" creationId="{00000000-0000-0000-0000-000000000000}"/>
          </ac:picMkLst>
        </pc:picChg>
        <pc:picChg chg="add del mod">
          <ac:chgData name="Alfonso Cristian Vega Bahamondes" userId="52a0275e-3709-4dae-b3f5-7af5199257ce" providerId="ADAL" clId="{AB408053-8822-4CB5-A812-2452063C293F}" dt="2021-04-07T02:53:02.125" v="845" actId="478"/>
          <ac:picMkLst>
            <pc:docMk/>
            <pc:sldMk cId="3391761833" sldId="281"/>
            <ac:picMk id="8" creationId="{3D9ECA3F-C3FE-4C1F-A770-5C951068F7A6}"/>
          </ac:picMkLst>
        </pc:picChg>
        <pc:picChg chg="add mod">
          <ac:chgData name="Alfonso Cristian Vega Bahamondes" userId="52a0275e-3709-4dae-b3f5-7af5199257ce" providerId="ADAL" clId="{AB408053-8822-4CB5-A812-2452063C293F}" dt="2021-04-07T02:53:53.740" v="858"/>
          <ac:picMkLst>
            <pc:docMk/>
            <pc:sldMk cId="3391761833" sldId="281"/>
            <ac:picMk id="9" creationId="{0C3F46B6-F694-45B0-87DB-ED32DFD43D05}"/>
          </ac:picMkLst>
        </pc:picChg>
        <pc:picChg chg="add mod">
          <ac:chgData name="Alfonso Cristian Vega Bahamondes" userId="52a0275e-3709-4dae-b3f5-7af5199257ce" providerId="ADAL" clId="{AB408053-8822-4CB5-A812-2452063C293F}" dt="2021-04-07T02:55:25.955" v="884"/>
          <ac:picMkLst>
            <pc:docMk/>
            <pc:sldMk cId="3391761833" sldId="281"/>
            <ac:picMk id="10" creationId="{FE3ED014-9AE6-479B-B9A5-1CF2A33883B7}"/>
          </ac:picMkLst>
        </pc:picChg>
        <pc:picChg chg="del">
          <ac:chgData name="Alfonso Cristian Vega Bahamondes" userId="52a0275e-3709-4dae-b3f5-7af5199257ce" providerId="ADAL" clId="{AB408053-8822-4CB5-A812-2452063C293F}" dt="2021-04-07T02:54:46.677" v="873" actId="478"/>
          <ac:picMkLst>
            <pc:docMk/>
            <pc:sldMk cId="3391761833" sldId="281"/>
            <ac:picMk id="1026" creationId="{00000000-0000-0000-0000-000000000000}"/>
          </ac:picMkLst>
        </pc:picChg>
        <pc:cxnChg chg="add mod">
          <ac:chgData name="Alfonso Cristian Vega Bahamondes" userId="52a0275e-3709-4dae-b3f5-7af5199257ce" providerId="ADAL" clId="{AB408053-8822-4CB5-A812-2452063C293F}" dt="2021-04-07T13:49:25.207" v="1260"/>
          <ac:cxnSpMkLst>
            <pc:docMk/>
            <pc:sldMk cId="3391761833" sldId="281"/>
            <ac:cxnSpMk id="11" creationId="{182D9E38-AC00-45C7-A1F1-1EAFA25C7079}"/>
          </ac:cxnSpMkLst>
        </pc:cxnChg>
      </pc:sldChg>
      <pc:sldChg chg="addSp delSp modSp add mod">
        <pc:chgData name="Alfonso Cristian Vega Bahamondes" userId="52a0275e-3709-4dae-b3f5-7af5199257ce" providerId="ADAL" clId="{AB408053-8822-4CB5-A812-2452063C293F}" dt="2021-04-07T13:47:27.095" v="1247" actId="20577"/>
        <pc:sldMkLst>
          <pc:docMk/>
          <pc:sldMk cId="3329081900" sldId="285"/>
        </pc:sldMkLst>
        <pc:spChg chg="mod">
          <ac:chgData name="Alfonso Cristian Vega Bahamondes" userId="52a0275e-3709-4dae-b3f5-7af5199257ce" providerId="ADAL" clId="{AB408053-8822-4CB5-A812-2452063C293F}" dt="2021-04-07T13:47:27.095" v="1247" actId="20577"/>
          <ac:spMkLst>
            <pc:docMk/>
            <pc:sldMk cId="3329081900" sldId="285"/>
            <ac:spMk id="3" creationId="{00000000-0000-0000-0000-000000000000}"/>
          </ac:spMkLst>
        </pc:spChg>
        <pc:spChg chg="mod">
          <ac:chgData name="Alfonso Cristian Vega Bahamondes" userId="52a0275e-3709-4dae-b3f5-7af5199257ce" providerId="ADAL" clId="{AB408053-8822-4CB5-A812-2452063C293F}" dt="2021-04-06T21:26:35.924" v="490" actId="14100"/>
          <ac:spMkLst>
            <pc:docMk/>
            <pc:sldMk cId="3329081900" sldId="285"/>
            <ac:spMk id="6" creationId="{00000000-0000-0000-0000-000000000000}"/>
          </ac:spMkLst>
        </pc:spChg>
        <pc:picChg chg="add del mod">
          <ac:chgData name="Alfonso Cristian Vega Bahamondes" userId="52a0275e-3709-4dae-b3f5-7af5199257ce" providerId="ADAL" clId="{AB408053-8822-4CB5-A812-2452063C293F}" dt="2021-04-06T21:21:14.636" v="368" actId="478"/>
          <ac:picMkLst>
            <pc:docMk/>
            <pc:sldMk cId="3329081900" sldId="285"/>
            <ac:picMk id="2" creationId="{4CEBF703-2211-4B4F-8FB1-D4F2E33B24AE}"/>
          </ac:picMkLst>
        </pc:picChg>
        <pc:picChg chg="del">
          <ac:chgData name="Alfonso Cristian Vega Bahamondes" userId="52a0275e-3709-4dae-b3f5-7af5199257ce" providerId="ADAL" clId="{AB408053-8822-4CB5-A812-2452063C293F}" dt="2021-04-06T21:22:47.557" v="438" actId="478"/>
          <ac:picMkLst>
            <pc:docMk/>
            <pc:sldMk cId="3329081900" sldId="285"/>
            <ac:picMk id="4" creationId="{00000000-0000-0000-0000-000000000000}"/>
          </ac:picMkLst>
        </pc:picChg>
        <pc:picChg chg="add mod">
          <ac:chgData name="Alfonso Cristian Vega Bahamondes" userId="52a0275e-3709-4dae-b3f5-7af5199257ce" providerId="ADAL" clId="{AB408053-8822-4CB5-A812-2452063C293F}" dt="2021-04-06T21:22:07.682" v="437" actId="1038"/>
          <ac:picMkLst>
            <pc:docMk/>
            <pc:sldMk cId="3329081900" sldId="285"/>
            <ac:picMk id="5" creationId="{E63C2105-E1F5-46E1-A530-AA696F489E2A}"/>
          </ac:picMkLst>
        </pc:picChg>
        <pc:picChg chg="add mod">
          <ac:chgData name="Alfonso Cristian Vega Bahamondes" userId="52a0275e-3709-4dae-b3f5-7af5199257ce" providerId="ADAL" clId="{AB408053-8822-4CB5-A812-2452063C293F}" dt="2021-04-07T02:53:51.757" v="857"/>
          <ac:picMkLst>
            <pc:docMk/>
            <pc:sldMk cId="3329081900" sldId="285"/>
            <ac:picMk id="7" creationId="{2C8B53D7-C977-4DA8-BD0B-446BAC99139B}"/>
          </ac:picMkLst>
        </pc:picChg>
        <pc:picChg chg="add del mod">
          <ac:chgData name="Alfonso Cristian Vega Bahamondes" userId="52a0275e-3709-4dae-b3f5-7af5199257ce" providerId="ADAL" clId="{AB408053-8822-4CB5-A812-2452063C293F}" dt="2021-04-07T02:53:00.193" v="844" actId="478"/>
          <ac:picMkLst>
            <pc:docMk/>
            <pc:sldMk cId="3329081900" sldId="285"/>
            <ac:picMk id="8" creationId="{7435AE93-CAC0-4FAB-96A6-002D987C42A4}"/>
          </ac:picMkLst>
        </pc:picChg>
        <pc:picChg chg="add mod">
          <ac:chgData name="Alfonso Cristian Vega Bahamondes" userId="52a0275e-3709-4dae-b3f5-7af5199257ce" providerId="ADAL" clId="{AB408053-8822-4CB5-A812-2452063C293F}" dt="2021-04-07T03:19:49.431" v="911"/>
          <ac:picMkLst>
            <pc:docMk/>
            <pc:sldMk cId="3329081900" sldId="285"/>
            <ac:picMk id="8" creationId="{B35F2C4B-E718-40D7-BE81-D76508B4E626}"/>
          </ac:picMkLst>
        </pc:picChg>
        <pc:picChg chg="add del mod">
          <ac:chgData name="Alfonso Cristian Vega Bahamondes" userId="52a0275e-3709-4dae-b3f5-7af5199257ce" providerId="ADAL" clId="{AB408053-8822-4CB5-A812-2452063C293F}" dt="2021-04-07T03:19:12.536" v="899" actId="478"/>
          <ac:picMkLst>
            <pc:docMk/>
            <pc:sldMk cId="3329081900" sldId="285"/>
            <ac:picMk id="9" creationId="{DC0A62EB-FD78-4209-99D5-A38B74868AA4}"/>
          </ac:picMkLst>
        </pc:picChg>
        <pc:picChg chg="del">
          <ac:chgData name="Alfonso Cristian Vega Bahamondes" userId="52a0275e-3709-4dae-b3f5-7af5199257ce" providerId="ADAL" clId="{AB408053-8822-4CB5-A812-2452063C293F}" dt="2021-04-07T02:54:43.669" v="872" actId="478"/>
          <ac:picMkLst>
            <pc:docMk/>
            <pc:sldMk cId="3329081900" sldId="285"/>
            <ac:picMk id="1026" creationId="{00000000-0000-0000-0000-000000000000}"/>
          </ac:picMkLst>
        </pc:picChg>
      </pc:sldChg>
      <pc:sldChg chg="addSp delSp modSp add mod">
        <pc:chgData name="Alfonso Cristian Vega Bahamondes" userId="52a0275e-3709-4dae-b3f5-7af5199257ce" providerId="ADAL" clId="{AB408053-8822-4CB5-A812-2452063C293F}" dt="2021-04-07T13:49:21.506" v="1259"/>
        <pc:sldMkLst>
          <pc:docMk/>
          <pc:sldMk cId="3274334133" sldId="286"/>
        </pc:sldMkLst>
        <pc:spChg chg="del mod">
          <ac:chgData name="Alfonso Cristian Vega Bahamondes" userId="52a0275e-3709-4dae-b3f5-7af5199257ce" providerId="ADAL" clId="{AB408053-8822-4CB5-A812-2452063C293F}" dt="2021-04-06T21:41:31.218" v="841" actId="478"/>
          <ac:spMkLst>
            <pc:docMk/>
            <pc:sldMk cId="3274334133" sldId="286"/>
            <ac:spMk id="3" creationId="{00000000-0000-0000-0000-000000000000}"/>
          </ac:spMkLst>
        </pc:spChg>
        <pc:spChg chg="add del mod">
          <ac:chgData name="Alfonso Cristian Vega Bahamondes" userId="52a0275e-3709-4dae-b3f5-7af5199257ce" providerId="ADAL" clId="{AB408053-8822-4CB5-A812-2452063C293F}" dt="2021-04-06T21:41:37.802" v="843" actId="478"/>
          <ac:spMkLst>
            <pc:docMk/>
            <pc:sldMk cId="3274334133" sldId="286"/>
            <ac:spMk id="4" creationId="{FC5C9DDD-3174-4C5C-8336-579CC49BCE2C}"/>
          </ac:spMkLst>
        </pc:spChg>
        <pc:spChg chg="mod">
          <ac:chgData name="Alfonso Cristian Vega Bahamondes" userId="52a0275e-3709-4dae-b3f5-7af5199257ce" providerId="ADAL" clId="{AB408053-8822-4CB5-A812-2452063C293F}" dt="2021-04-07T03:05:02.034" v="889" actId="403"/>
          <ac:spMkLst>
            <pc:docMk/>
            <pc:sldMk cId="3274334133" sldId="286"/>
            <ac:spMk id="6" creationId="{00000000-0000-0000-0000-000000000000}"/>
          </ac:spMkLst>
        </pc:spChg>
        <pc:spChg chg="add mod">
          <ac:chgData name="Alfonso Cristian Vega Bahamondes" userId="52a0275e-3709-4dae-b3f5-7af5199257ce" providerId="ADAL" clId="{AB408053-8822-4CB5-A812-2452063C293F}" dt="2021-04-07T13:48:23.986" v="1258"/>
          <ac:spMkLst>
            <pc:docMk/>
            <pc:sldMk cId="3274334133" sldId="286"/>
            <ac:spMk id="8" creationId="{22F0A69F-B7D4-4994-8938-D0E56F74B398}"/>
          </ac:spMkLst>
        </pc:spChg>
        <pc:spChg chg="add mod">
          <ac:chgData name="Alfonso Cristian Vega Bahamondes" userId="52a0275e-3709-4dae-b3f5-7af5199257ce" providerId="ADAL" clId="{AB408053-8822-4CB5-A812-2452063C293F}" dt="2021-04-07T13:46:51.947" v="1189" actId="14100"/>
          <ac:spMkLst>
            <pc:docMk/>
            <pc:sldMk cId="3274334133" sldId="286"/>
            <ac:spMk id="10" creationId="{746BE975-83EB-426D-A58D-39538AE37B72}"/>
          </ac:spMkLst>
        </pc:spChg>
        <pc:spChg chg="mod">
          <ac:chgData name="Alfonso Cristian Vega Bahamondes" userId="52a0275e-3709-4dae-b3f5-7af5199257ce" providerId="ADAL" clId="{AB408053-8822-4CB5-A812-2452063C293F}" dt="2021-04-07T03:06:14.438" v="893" actId="20577"/>
          <ac:spMkLst>
            <pc:docMk/>
            <pc:sldMk cId="3274334133" sldId="286"/>
            <ac:spMk id="14" creationId="{00000000-0000-0000-0000-000000000000}"/>
          </ac:spMkLst>
        </pc:spChg>
        <pc:picChg chg="del">
          <ac:chgData name="Alfonso Cristian Vega Bahamondes" userId="52a0275e-3709-4dae-b3f5-7af5199257ce" providerId="ADAL" clId="{AB408053-8822-4CB5-A812-2452063C293F}" dt="2021-04-07T02:53:33.172" v="856" actId="478"/>
          <ac:picMkLst>
            <pc:docMk/>
            <pc:sldMk cId="3274334133" sldId="286"/>
            <ac:picMk id="8" creationId="{3D9ECA3F-C3FE-4C1F-A770-5C951068F7A6}"/>
          </ac:picMkLst>
        </pc:picChg>
        <pc:picChg chg="add mod">
          <ac:chgData name="Alfonso Cristian Vega Bahamondes" userId="52a0275e-3709-4dae-b3f5-7af5199257ce" providerId="ADAL" clId="{AB408053-8822-4CB5-A812-2452063C293F}" dt="2021-04-07T02:54:11.528" v="869"/>
          <ac:picMkLst>
            <pc:docMk/>
            <pc:sldMk cId="3274334133" sldId="286"/>
            <ac:picMk id="9" creationId="{50EBF4E2-43BF-4DCB-AF9A-8F30869C4AFE}"/>
          </ac:picMkLst>
        </pc:picChg>
        <pc:picChg chg="add mod">
          <ac:chgData name="Alfonso Cristian Vega Bahamondes" userId="52a0275e-3709-4dae-b3f5-7af5199257ce" providerId="ADAL" clId="{AB408053-8822-4CB5-A812-2452063C293F}" dt="2021-04-07T02:55:28.667" v="885"/>
          <ac:picMkLst>
            <pc:docMk/>
            <pc:sldMk cId="3274334133" sldId="286"/>
            <ac:picMk id="11" creationId="{345F1AE0-AC48-4181-ADD5-FCB98D540B3B}"/>
          </ac:picMkLst>
        </pc:picChg>
        <pc:picChg chg="del">
          <ac:chgData name="Alfonso Cristian Vega Bahamondes" userId="52a0275e-3709-4dae-b3f5-7af5199257ce" providerId="ADAL" clId="{AB408053-8822-4CB5-A812-2452063C293F}" dt="2021-04-07T02:55:30.758" v="886" actId="478"/>
          <ac:picMkLst>
            <pc:docMk/>
            <pc:sldMk cId="3274334133" sldId="286"/>
            <ac:picMk id="1026" creationId="{00000000-0000-0000-0000-000000000000}"/>
          </ac:picMkLst>
        </pc:picChg>
        <pc:cxnChg chg="add mod">
          <ac:chgData name="Alfonso Cristian Vega Bahamondes" userId="52a0275e-3709-4dae-b3f5-7af5199257ce" providerId="ADAL" clId="{AB408053-8822-4CB5-A812-2452063C293F}" dt="2021-04-07T13:49:21.506" v="1259"/>
          <ac:cxnSpMkLst>
            <pc:docMk/>
            <pc:sldMk cId="3274334133" sldId="286"/>
            <ac:cxnSpMk id="12" creationId="{C396F078-248E-427F-A48B-62616812F60D}"/>
          </ac:cxnSpMkLst>
        </pc:cxnChg>
      </pc:sldChg>
      <pc:sldChg chg="addSp delSp modSp add mod">
        <pc:chgData name="Alfonso Cristian Vega Bahamondes" userId="52a0275e-3709-4dae-b3f5-7af5199257ce" providerId="ADAL" clId="{AB408053-8822-4CB5-A812-2452063C293F}" dt="2021-04-07T13:46:30.819" v="1173" actId="20577"/>
        <pc:sldMkLst>
          <pc:docMk/>
          <pc:sldMk cId="0" sldId="287"/>
        </pc:sldMkLst>
        <pc:spChg chg="mod">
          <ac:chgData name="Alfonso Cristian Vega Bahamondes" userId="52a0275e-3709-4dae-b3f5-7af5199257ce" providerId="ADAL" clId="{AB408053-8822-4CB5-A812-2452063C293F}" dt="2021-04-07T13:46:30.819" v="1173" actId="20577"/>
          <ac:spMkLst>
            <pc:docMk/>
            <pc:sldMk cId="0" sldId="287"/>
            <ac:spMk id="8" creationId="{0E8317D2-5BE4-4695-937E-D283F6DF2786}"/>
          </ac:spMkLst>
        </pc:spChg>
        <pc:spChg chg="add mod">
          <ac:chgData name="Alfonso Cristian Vega Bahamondes" userId="52a0275e-3709-4dae-b3f5-7af5199257ce" providerId="ADAL" clId="{AB408053-8822-4CB5-A812-2452063C293F}" dt="2021-04-07T13:46:14.946" v="1165" actId="20577"/>
          <ac:spMkLst>
            <pc:docMk/>
            <pc:sldMk cId="0" sldId="287"/>
            <ac:spMk id="11" creationId="{D0FE6F27-72EC-4728-955F-EC91B50261E9}"/>
          </ac:spMkLst>
        </pc:spChg>
        <pc:spChg chg="add del mod">
          <ac:chgData name="Alfonso Cristian Vega Bahamondes" userId="52a0275e-3709-4dae-b3f5-7af5199257ce" providerId="ADAL" clId="{AB408053-8822-4CB5-A812-2452063C293F}" dt="2021-04-07T03:25:27.836" v="942" actId="478"/>
          <ac:spMkLst>
            <pc:docMk/>
            <pc:sldMk cId="0" sldId="287"/>
            <ac:spMk id="12" creationId="{02CE83CF-C00D-4CF2-873D-43F43A9203C8}"/>
          </ac:spMkLst>
        </pc:spChg>
        <pc:picChg chg="add mod">
          <ac:chgData name="Alfonso Cristian Vega Bahamondes" userId="52a0275e-3709-4dae-b3f5-7af5199257ce" providerId="ADAL" clId="{AB408053-8822-4CB5-A812-2452063C293F}" dt="2021-04-07T03:19:51.554" v="912"/>
          <ac:picMkLst>
            <pc:docMk/>
            <pc:sldMk cId="0" sldId="287"/>
            <ac:picMk id="9" creationId="{B593CFAC-4587-4C7B-A6C9-2AA302356621}"/>
          </ac:picMkLst>
        </pc:picChg>
        <pc:picChg chg="del">
          <ac:chgData name="Alfonso Cristian Vega Bahamondes" userId="52a0275e-3709-4dae-b3f5-7af5199257ce" providerId="ADAL" clId="{AB408053-8822-4CB5-A812-2452063C293F}" dt="2021-04-07T03:19:15.145" v="900" actId="478"/>
          <ac:picMkLst>
            <pc:docMk/>
            <pc:sldMk cId="0" sldId="287"/>
            <ac:picMk id="11" creationId="{138634B6-CC8F-4013-B2EF-30656162260F}"/>
          </ac:picMkLst>
        </pc:picChg>
      </pc:sldChg>
      <pc:sldChg chg="add del">
        <pc:chgData name="Alfonso Cristian Vega Bahamondes" userId="52a0275e-3709-4dae-b3f5-7af5199257ce" providerId="ADAL" clId="{AB408053-8822-4CB5-A812-2452063C293F}" dt="2021-04-07T03:23:28.526" v="924"/>
        <pc:sldMkLst>
          <pc:docMk/>
          <pc:sldMk cId="94594838" sldId="288"/>
        </pc:sldMkLst>
      </pc:sldChg>
    </pc:docChg>
  </pc:docChgLst>
  <pc:docChgLst>
    <pc:chgData name="ALEXANDER LETZKUS SAAVEDRA" userId="ab74e671-9b4e-4209-a22f-b2fe3e18ede8" providerId="ADAL" clId="{EF9FA36A-32EB-4880-B40D-8D3B0BE8C7FA}"/>
    <pc:docChg chg="custSel modSld">
      <pc:chgData name="ALEXANDER LETZKUS SAAVEDRA" userId="ab74e671-9b4e-4209-a22f-b2fe3e18ede8" providerId="ADAL" clId="{EF9FA36A-32EB-4880-B40D-8D3B0BE8C7FA}" dt="2021-03-28T16:32:19.199" v="38" actId="20577"/>
      <pc:docMkLst>
        <pc:docMk/>
      </pc:docMkLst>
      <pc:sldChg chg="addSp modSp mod">
        <pc:chgData name="ALEXANDER LETZKUS SAAVEDRA" userId="ab74e671-9b4e-4209-a22f-b2fe3e18ede8" providerId="ADAL" clId="{EF9FA36A-32EB-4880-B40D-8D3B0BE8C7FA}" dt="2021-03-28T16:29:52.024" v="1" actId="1076"/>
        <pc:sldMkLst>
          <pc:docMk/>
          <pc:sldMk cId="0" sldId="257"/>
        </pc:sldMkLst>
        <pc:picChg chg="add mod">
          <ac:chgData name="ALEXANDER LETZKUS SAAVEDRA" userId="ab74e671-9b4e-4209-a22f-b2fe3e18ede8" providerId="ADAL" clId="{EF9FA36A-32EB-4880-B40D-8D3B0BE8C7FA}" dt="2021-03-28T16:29:52.024" v="1" actId="1076"/>
          <ac:picMkLst>
            <pc:docMk/>
            <pc:sldMk cId="0" sldId="257"/>
            <ac:picMk id="5" creationId="{0DF99B37-5E06-48CA-99B4-CD19C4B1DC5D}"/>
          </ac:picMkLst>
        </pc:picChg>
      </pc:sldChg>
      <pc:sldChg chg="addSp modSp">
        <pc:chgData name="ALEXANDER LETZKUS SAAVEDRA" userId="ab74e671-9b4e-4209-a22f-b2fe3e18ede8" providerId="ADAL" clId="{EF9FA36A-32EB-4880-B40D-8D3B0BE8C7FA}" dt="2021-03-28T16:29:55.574" v="3"/>
        <pc:sldMkLst>
          <pc:docMk/>
          <pc:sldMk cId="0" sldId="258"/>
        </pc:sldMkLst>
        <pc:picChg chg="add mod">
          <ac:chgData name="ALEXANDER LETZKUS SAAVEDRA" userId="ab74e671-9b4e-4209-a22f-b2fe3e18ede8" providerId="ADAL" clId="{EF9FA36A-32EB-4880-B40D-8D3B0BE8C7FA}" dt="2021-03-28T16:29:55.574" v="3"/>
          <ac:picMkLst>
            <pc:docMk/>
            <pc:sldMk cId="0" sldId="258"/>
            <ac:picMk id="4" creationId="{BB289EDF-A128-47FA-A0AA-9DB780B7A59C}"/>
          </ac:picMkLst>
        </pc:picChg>
      </pc:sldChg>
      <pc:sldChg chg="addSp delSp modSp mod">
        <pc:chgData name="ALEXANDER LETZKUS SAAVEDRA" userId="ab74e671-9b4e-4209-a22f-b2fe3e18ede8" providerId="ADAL" clId="{EF9FA36A-32EB-4880-B40D-8D3B0BE8C7FA}" dt="2021-03-28T16:30:12.776" v="12"/>
        <pc:sldMkLst>
          <pc:docMk/>
          <pc:sldMk cId="0" sldId="260"/>
        </pc:sldMkLst>
        <pc:picChg chg="del">
          <ac:chgData name="ALEXANDER LETZKUS SAAVEDRA" userId="ab74e671-9b4e-4209-a22f-b2fe3e18ede8" providerId="ADAL" clId="{EF9FA36A-32EB-4880-B40D-8D3B0BE8C7FA}" dt="2021-03-28T16:30:12.259" v="11" actId="478"/>
          <ac:picMkLst>
            <pc:docMk/>
            <pc:sldMk cId="0" sldId="260"/>
            <ac:picMk id="4" creationId="{00000000-0000-0000-0000-000000000000}"/>
          </ac:picMkLst>
        </pc:picChg>
        <pc:picChg chg="del">
          <ac:chgData name="ALEXANDER LETZKUS SAAVEDRA" userId="ab74e671-9b4e-4209-a22f-b2fe3e18ede8" providerId="ADAL" clId="{EF9FA36A-32EB-4880-B40D-8D3B0BE8C7FA}" dt="2021-03-28T16:30:10.225" v="10" actId="478"/>
          <ac:picMkLst>
            <pc:docMk/>
            <pc:sldMk cId="0" sldId="260"/>
            <ac:picMk id="6" creationId="{00000000-0000-0000-0000-000000000000}"/>
          </ac:picMkLst>
        </pc:picChg>
        <pc:picChg chg="add mod">
          <ac:chgData name="ALEXANDER LETZKUS SAAVEDRA" userId="ab74e671-9b4e-4209-a22f-b2fe3e18ede8" providerId="ADAL" clId="{EF9FA36A-32EB-4880-B40D-8D3B0BE8C7FA}" dt="2021-03-28T16:30:12.776" v="12"/>
          <ac:picMkLst>
            <pc:docMk/>
            <pc:sldMk cId="0" sldId="260"/>
            <ac:picMk id="7" creationId="{C15DCA22-470F-4952-8C8E-5E26912D5B52}"/>
          </ac:picMkLst>
        </pc:picChg>
      </pc:sldChg>
      <pc:sldChg chg="addSp modSp mod">
        <pc:chgData name="ALEXANDER LETZKUS SAAVEDRA" userId="ab74e671-9b4e-4209-a22f-b2fe3e18ede8" providerId="ADAL" clId="{EF9FA36A-32EB-4880-B40D-8D3B0BE8C7FA}" dt="2021-03-28T16:31:42.950" v="20" actId="5793"/>
        <pc:sldMkLst>
          <pc:docMk/>
          <pc:sldMk cId="4007291644" sldId="263"/>
        </pc:sldMkLst>
        <pc:spChg chg="mod">
          <ac:chgData name="ALEXANDER LETZKUS SAAVEDRA" userId="ab74e671-9b4e-4209-a22f-b2fe3e18ede8" providerId="ADAL" clId="{EF9FA36A-32EB-4880-B40D-8D3B0BE8C7FA}" dt="2021-03-28T16:31:42.950" v="20" actId="5793"/>
          <ac:spMkLst>
            <pc:docMk/>
            <pc:sldMk cId="4007291644" sldId="263"/>
            <ac:spMk id="3" creationId="{00000000-0000-0000-0000-000000000000}"/>
          </ac:spMkLst>
        </pc:spChg>
        <pc:picChg chg="add mod">
          <ac:chgData name="ALEXANDER LETZKUS SAAVEDRA" userId="ab74e671-9b4e-4209-a22f-b2fe3e18ede8" providerId="ADAL" clId="{EF9FA36A-32EB-4880-B40D-8D3B0BE8C7FA}" dt="2021-03-28T16:29:54.194" v="2"/>
          <ac:picMkLst>
            <pc:docMk/>
            <pc:sldMk cId="4007291644" sldId="263"/>
            <ac:picMk id="4" creationId="{7ACBCBA3-8DEC-4CCE-8784-8ADE71D0D1DB}"/>
          </ac:picMkLst>
        </pc:picChg>
      </pc:sldChg>
      <pc:sldChg chg="addSp modSp">
        <pc:chgData name="ALEXANDER LETZKUS SAAVEDRA" userId="ab74e671-9b4e-4209-a22f-b2fe3e18ede8" providerId="ADAL" clId="{EF9FA36A-32EB-4880-B40D-8D3B0BE8C7FA}" dt="2021-03-28T16:29:58.764" v="5"/>
        <pc:sldMkLst>
          <pc:docMk/>
          <pc:sldMk cId="3634646711" sldId="266"/>
        </pc:sldMkLst>
        <pc:picChg chg="add mod">
          <ac:chgData name="ALEXANDER LETZKUS SAAVEDRA" userId="ab74e671-9b4e-4209-a22f-b2fe3e18ede8" providerId="ADAL" clId="{EF9FA36A-32EB-4880-B40D-8D3B0BE8C7FA}" dt="2021-03-28T16:29:58.764" v="5"/>
          <ac:picMkLst>
            <pc:docMk/>
            <pc:sldMk cId="3634646711" sldId="266"/>
            <ac:picMk id="4" creationId="{133E5F6B-D636-4370-8059-B5B05FE49C0E}"/>
          </ac:picMkLst>
        </pc:picChg>
      </pc:sldChg>
      <pc:sldChg chg="addSp modSp">
        <pc:chgData name="ALEXANDER LETZKUS SAAVEDRA" userId="ab74e671-9b4e-4209-a22f-b2fe3e18ede8" providerId="ADAL" clId="{EF9FA36A-32EB-4880-B40D-8D3B0BE8C7FA}" dt="2021-03-28T16:29:57.189" v="4"/>
        <pc:sldMkLst>
          <pc:docMk/>
          <pc:sldMk cId="1574922096" sldId="267"/>
        </pc:sldMkLst>
        <pc:picChg chg="add mod">
          <ac:chgData name="ALEXANDER LETZKUS SAAVEDRA" userId="ab74e671-9b4e-4209-a22f-b2fe3e18ede8" providerId="ADAL" clId="{EF9FA36A-32EB-4880-B40D-8D3B0BE8C7FA}" dt="2021-03-28T16:29:57.189" v="4"/>
          <ac:picMkLst>
            <pc:docMk/>
            <pc:sldMk cId="1574922096" sldId="267"/>
            <ac:picMk id="4" creationId="{DCF05F85-A12A-4B6E-B836-60A6383C859A}"/>
          </ac:picMkLst>
        </pc:picChg>
      </pc:sldChg>
      <pc:sldChg chg="addSp modSp">
        <pc:chgData name="ALEXANDER LETZKUS SAAVEDRA" userId="ab74e671-9b4e-4209-a22f-b2fe3e18ede8" providerId="ADAL" clId="{EF9FA36A-32EB-4880-B40D-8D3B0BE8C7FA}" dt="2021-03-28T16:30:00.229" v="6"/>
        <pc:sldMkLst>
          <pc:docMk/>
          <pc:sldMk cId="0" sldId="268"/>
        </pc:sldMkLst>
        <pc:picChg chg="add mod">
          <ac:chgData name="ALEXANDER LETZKUS SAAVEDRA" userId="ab74e671-9b4e-4209-a22f-b2fe3e18ede8" providerId="ADAL" clId="{EF9FA36A-32EB-4880-B40D-8D3B0BE8C7FA}" dt="2021-03-28T16:30:00.229" v="6"/>
          <ac:picMkLst>
            <pc:docMk/>
            <pc:sldMk cId="0" sldId="268"/>
            <ac:picMk id="4" creationId="{9604A92E-7176-45C5-8164-70A6768DC7DB}"/>
          </ac:picMkLst>
        </pc:picChg>
      </pc:sldChg>
      <pc:sldChg chg="addSp modSp">
        <pc:chgData name="ALEXANDER LETZKUS SAAVEDRA" userId="ab74e671-9b4e-4209-a22f-b2fe3e18ede8" providerId="ADAL" clId="{EF9FA36A-32EB-4880-B40D-8D3B0BE8C7FA}" dt="2021-03-28T16:30:01.769" v="7"/>
        <pc:sldMkLst>
          <pc:docMk/>
          <pc:sldMk cId="3628563002" sldId="269"/>
        </pc:sldMkLst>
        <pc:picChg chg="add mod">
          <ac:chgData name="ALEXANDER LETZKUS SAAVEDRA" userId="ab74e671-9b4e-4209-a22f-b2fe3e18ede8" providerId="ADAL" clId="{EF9FA36A-32EB-4880-B40D-8D3B0BE8C7FA}" dt="2021-03-28T16:30:01.769" v="7"/>
          <ac:picMkLst>
            <pc:docMk/>
            <pc:sldMk cId="3628563002" sldId="269"/>
            <ac:picMk id="4" creationId="{CD9AB60E-F258-431E-9629-BA63609AEED3}"/>
          </ac:picMkLst>
        </pc:picChg>
      </pc:sldChg>
      <pc:sldChg chg="addSp modSp">
        <pc:chgData name="ALEXANDER LETZKUS SAAVEDRA" userId="ab74e671-9b4e-4209-a22f-b2fe3e18ede8" providerId="ADAL" clId="{EF9FA36A-32EB-4880-B40D-8D3B0BE8C7FA}" dt="2021-03-28T16:30:03.705" v="8"/>
        <pc:sldMkLst>
          <pc:docMk/>
          <pc:sldMk cId="4252008234" sldId="270"/>
        </pc:sldMkLst>
        <pc:picChg chg="add mod">
          <ac:chgData name="ALEXANDER LETZKUS SAAVEDRA" userId="ab74e671-9b4e-4209-a22f-b2fe3e18ede8" providerId="ADAL" clId="{EF9FA36A-32EB-4880-B40D-8D3B0BE8C7FA}" dt="2021-03-28T16:30:03.705" v="8"/>
          <ac:picMkLst>
            <pc:docMk/>
            <pc:sldMk cId="4252008234" sldId="270"/>
            <ac:picMk id="4" creationId="{19CB052D-5ADB-4B0A-A2EF-3A8D9FF74B94}"/>
          </ac:picMkLst>
        </pc:picChg>
      </pc:sldChg>
      <pc:sldChg chg="addSp modSp">
        <pc:chgData name="ALEXANDER LETZKUS SAAVEDRA" userId="ab74e671-9b4e-4209-a22f-b2fe3e18ede8" providerId="ADAL" clId="{EF9FA36A-32EB-4880-B40D-8D3B0BE8C7FA}" dt="2021-03-28T16:30:05.368" v="9"/>
        <pc:sldMkLst>
          <pc:docMk/>
          <pc:sldMk cId="2849879301" sldId="271"/>
        </pc:sldMkLst>
        <pc:picChg chg="add mod">
          <ac:chgData name="ALEXANDER LETZKUS SAAVEDRA" userId="ab74e671-9b4e-4209-a22f-b2fe3e18ede8" providerId="ADAL" clId="{EF9FA36A-32EB-4880-B40D-8D3B0BE8C7FA}" dt="2021-03-28T16:30:05.368" v="9"/>
          <ac:picMkLst>
            <pc:docMk/>
            <pc:sldMk cId="2849879301" sldId="271"/>
            <ac:picMk id="4" creationId="{228F89D0-DEB3-4AB1-93DF-8C8426E31B8D}"/>
          </ac:picMkLst>
        </pc:picChg>
      </pc:sldChg>
      <pc:sldChg chg="modSp mod">
        <pc:chgData name="ALEXANDER LETZKUS SAAVEDRA" userId="ab74e671-9b4e-4209-a22f-b2fe3e18ede8" providerId="ADAL" clId="{EF9FA36A-32EB-4880-B40D-8D3B0BE8C7FA}" dt="2021-03-28T16:32:19.199" v="38" actId="20577"/>
        <pc:sldMkLst>
          <pc:docMk/>
          <pc:sldMk cId="3866141044" sldId="275"/>
        </pc:sldMkLst>
        <pc:spChg chg="mod">
          <ac:chgData name="ALEXANDER LETZKUS SAAVEDRA" userId="ab74e671-9b4e-4209-a22f-b2fe3e18ede8" providerId="ADAL" clId="{EF9FA36A-32EB-4880-B40D-8D3B0BE8C7FA}" dt="2021-03-28T16:32:19.199" v="38" actId="20577"/>
          <ac:spMkLst>
            <pc:docMk/>
            <pc:sldMk cId="3866141044" sldId="275"/>
            <ac:spMk id="3" creationId="{5D9E0D1D-3FB8-42F4-B3B8-97A78A0510EE}"/>
          </ac:spMkLst>
        </pc:spChg>
      </pc:sldChg>
    </pc:docChg>
  </pc:docChgLst>
  <pc:docChgLst>
    <pc:chgData name="ALEXANDER LETZKUS SAAVEDRA" userId="ab74e671-9b4e-4209-a22f-b2fe3e18ede8" providerId="ADAL" clId="{98F319D2-9E56-42B9-964C-CF2648DDC59D}"/>
    <pc:docChg chg="undo custSel addSld delSld modSld sldOrd">
      <pc:chgData name="ALEXANDER LETZKUS SAAVEDRA" userId="ab74e671-9b4e-4209-a22f-b2fe3e18ede8" providerId="ADAL" clId="{98F319D2-9E56-42B9-964C-CF2648DDC59D}" dt="2021-03-24T15:11:08.297" v="108" actId="20577"/>
      <pc:docMkLst>
        <pc:docMk/>
      </pc:docMkLst>
      <pc:sldChg chg="addSp modSp mod modTransition">
        <pc:chgData name="ALEXANDER LETZKUS SAAVEDRA" userId="ab74e671-9b4e-4209-a22f-b2fe3e18ede8" providerId="ADAL" clId="{98F319D2-9E56-42B9-964C-CF2648DDC59D}" dt="2021-03-24T15:08:47.093" v="46" actId="403"/>
        <pc:sldMkLst>
          <pc:docMk/>
          <pc:sldMk cId="3984617762" sldId="257"/>
        </pc:sldMkLst>
        <pc:spChg chg="mod">
          <ac:chgData name="ALEXANDER LETZKUS SAAVEDRA" userId="ab74e671-9b4e-4209-a22f-b2fe3e18ede8" providerId="ADAL" clId="{98F319D2-9E56-42B9-964C-CF2648DDC59D}" dt="2021-03-24T15:06:42.062" v="11" actId="20577"/>
          <ac:spMkLst>
            <pc:docMk/>
            <pc:sldMk cId="3984617762" sldId="257"/>
            <ac:spMk id="2" creationId="{00000000-0000-0000-0000-000000000000}"/>
          </ac:spMkLst>
        </pc:spChg>
        <pc:spChg chg="mod">
          <ac:chgData name="ALEXANDER LETZKUS SAAVEDRA" userId="ab74e671-9b4e-4209-a22f-b2fe3e18ede8" providerId="ADAL" clId="{98F319D2-9E56-42B9-964C-CF2648DDC59D}" dt="2021-03-24T15:06:46.331" v="16" actId="20577"/>
          <ac:spMkLst>
            <pc:docMk/>
            <pc:sldMk cId="3984617762" sldId="257"/>
            <ac:spMk id="3" creationId="{00000000-0000-0000-0000-000000000000}"/>
          </ac:spMkLst>
        </pc:spChg>
        <pc:spChg chg="add mod">
          <ac:chgData name="ALEXANDER LETZKUS SAAVEDRA" userId="ab74e671-9b4e-4209-a22f-b2fe3e18ede8" providerId="ADAL" clId="{98F319D2-9E56-42B9-964C-CF2648DDC59D}" dt="2021-03-24T15:08:47.093" v="46" actId="403"/>
          <ac:spMkLst>
            <pc:docMk/>
            <pc:sldMk cId="3984617762" sldId="257"/>
            <ac:spMk id="4" creationId="{045818A1-666F-4119-8A8E-F159E0F82E89}"/>
          </ac:spMkLst>
        </pc:spChg>
      </pc:sldChg>
      <pc:sldChg chg="modSp mod">
        <pc:chgData name="ALEXANDER LETZKUS SAAVEDRA" userId="ab74e671-9b4e-4209-a22f-b2fe3e18ede8" providerId="ADAL" clId="{98F319D2-9E56-42B9-964C-CF2648DDC59D}" dt="2021-03-24T15:07:02.995" v="34" actId="20577"/>
        <pc:sldMkLst>
          <pc:docMk/>
          <pc:sldMk cId="106904919" sldId="261"/>
        </pc:sldMkLst>
        <pc:spChg chg="mod">
          <ac:chgData name="ALEXANDER LETZKUS SAAVEDRA" userId="ab74e671-9b4e-4209-a22f-b2fe3e18ede8" providerId="ADAL" clId="{98F319D2-9E56-42B9-964C-CF2648DDC59D}" dt="2021-03-24T15:07:02.995" v="34" actId="20577"/>
          <ac:spMkLst>
            <pc:docMk/>
            <pc:sldMk cId="106904919" sldId="261"/>
            <ac:spMk id="2" creationId="{00000000-0000-0000-0000-000000000000}"/>
          </ac:spMkLst>
        </pc:spChg>
      </pc:sldChg>
      <pc:sldChg chg="del ord">
        <pc:chgData name="ALEXANDER LETZKUS SAAVEDRA" userId="ab74e671-9b4e-4209-a22f-b2fe3e18ede8" providerId="ADAL" clId="{98F319D2-9E56-42B9-964C-CF2648DDC59D}" dt="2021-03-24T15:06:30.280" v="5" actId="47"/>
        <pc:sldMkLst>
          <pc:docMk/>
          <pc:sldMk cId="1476019738" sldId="262"/>
        </pc:sldMkLst>
      </pc:sldChg>
      <pc:sldChg chg="add del">
        <pc:chgData name="ALEXANDER LETZKUS SAAVEDRA" userId="ab74e671-9b4e-4209-a22f-b2fe3e18ede8" providerId="ADAL" clId="{98F319D2-9E56-42B9-964C-CF2648DDC59D}" dt="2021-03-24T15:08:18.617" v="38" actId="47"/>
        <pc:sldMkLst>
          <pc:docMk/>
          <pc:sldMk cId="2361262321" sldId="262"/>
        </pc:sldMkLst>
      </pc:sldChg>
      <pc:sldChg chg="add del">
        <pc:chgData name="ALEXANDER LETZKUS SAAVEDRA" userId="ab74e671-9b4e-4209-a22f-b2fe3e18ede8" providerId="ADAL" clId="{98F319D2-9E56-42B9-964C-CF2648DDC59D}" dt="2021-03-24T15:08:26.510" v="40" actId="2890"/>
        <pc:sldMkLst>
          <pc:docMk/>
          <pc:sldMk cId="2559197572" sldId="262"/>
        </pc:sldMkLst>
      </pc:sldChg>
      <pc:sldChg chg="modSp add mod">
        <pc:chgData name="ALEXANDER LETZKUS SAAVEDRA" userId="ab74e671-9b4e-4209-a22f-b2fe3e18ede8" providerId="ADAL" clId="{98F319D2-9E56-42B9-964C-CF2648DDC59D}" dt="2021-03-24T15:09:32.224" v="66" actId="20577"/>
        <pc:sldMkLst>
          <pc:docMk/>
          <pc:sldMk cId="2756416006" sldId="262"/>
        </pc:sldMkLst>
        <pc:spChg chg="mod">
          <ac:chgData name="ALEXANDER LETZKUS SAAVEDRA" userId="ab74e671-9b4e-4209-a22f-b2fe3e18ede8" providerId="ADAL" clId="{98F319D2-9E56-42B9-964C-CF2648DDC59D}" dt="2021-03-24T15:09:32.224" v="66" actId="20577"/>
          <ac:spMkLst>
            <pc:docMk/>
            <pc:sldMk cId="2756416006" sldId="262"/>
            <ac:spMk id="4" creationId="{045818A1-666F-4119-8A8E-F159E0F82E89}"/>
          </ac:spMkLst>
        </pc:spChg>
      </pc:sldChg>
      <pc:sldChg chg="del">
        <pc:chgData name="ALEXANDER LETZKUS SAAVEDRA" userId="ab74e671-9b4e-4209-a22f-b2fe3e18ede8" providerId="ADAL" clId="{98F319D2-9E56-42B9-964C-CF2648DDC59D}" dt="2021-03-24T15:06:30.280" v="5" actId="47"/>
        <pc:sldMkLst>
          <pc:docMk/>
          <pc:sldMk cId="2475092730" sldId="263"/>
        </pc:sldMkLst>
      </pc:sldChg>
      <pc:sldChg chg="modSp add mod">
        <pc:chgData name="ALEXANDER LETZKUS SAAVEDRA" userId="ab74e671-9b4e-4209-a22f-b2fe3e18ede8" providerId="ADAL" clId="{98F319D2-9E56-42B9-964C-CF2648DDC59D}" dt="2021-03-24T15:09:36.181" v="67" actId="20577"/>
        <pc:sldMkLst>
          <pc:docMk/>
          <pc:sldMk cId="3012911288" sldId="263"/>
        </pc:sldMkLst>
        <pc:spChg chg="mod">
          <ac:chgData name="ALEXANDER LETZKUS SAAVEDRA" userId="ab74e671-9b4e-4209-a22f-b2fe3e18ede8" providerId="ADAL" clId="{98F319D2-9E56-42B9-964C-CF2648DDC59D}" dt="2021-03-24T15:09:36.181" v="67" actId="20577"/>
          <ac:spMkLst>
            <pc:docMk/>
            <pc:sldMk cId="3012911288" sldId="263"/>
            <ac:spMk id="4" creationId="{045818A1-666F-4119-8A8E-F159E0F82E89}"/>
          </ac:spMkLst>
        </pc:spChg>
      </pc:sldChg>
      <pc:sldChg chg="del">
        <pc:chgData name="ALEXANDER LETZKUS SAAVEDRA" userId="ab74e671-9b4e-4209-a22f-b2fe3e18ede8" providerId="ADAL" clId="{98F319D2-9E56-42B9-964C-CF2648DDC59D}" dt="2021-03-24T15:06:30.280" v="5" actId="47"/>
        <pc:sldMkLst>
          <pc:docMk/>
          <pc:sldMk cId="2761515851" sldId="264"/>
        </pc:sldMkLst>
      </pc:sldChg>
      <pc:sldChg chg="modSp add mod">
        <pc:chgData name="ALEXANDER LETZKUS SAAVEDRA" userId="ab74e671-9b4e-4209-a22f-b2fe3e18ede8" providerId="ADAL" clId="{98F319D2-9E56-42B9-964C-CF2648DDC59D}" dt="2021-03-24T15:09:39.630" v="68" actId="20577"/>
        <pc:sldMkLst>
          <pc:docMk/>
          <pc:sldMk cId="3923099013" sldId="264"/>
        </pc:sldMkLst>
        <pc:spChg chg="mod">
          <ac:chgData name="ALEXANDER LETZKUS SAAVEDRA" userId="ab74e671-9b4e-4209-a22f-b2fe3e18ede8" providerId="ADAL" clId="{98F319D2-9E56-42B9-964C-CF2648DDC59D}" dt="2021-03-24T15:09:39.630" v="68" actId="20577"/>
          <ac:spMkLst>
            <pc:docMk/>
            <pc:sldMk cId="3923099013" sldId="264"/>
            <ac:spMk id="4" creationId="{045818A1-666F-4119-8A8E-F159E0F82E89}"/>
          </ac:spMkLst>
        </pc:spChg>
      </pc:sldChg>
      <pc:sldChg chg="modSp add mod">
        <pc:chgData name="ALEXANDER LETZKUS SAAVEDRA" userId="ab74e671-9b4e-4209-a22f-b2fe3e18ede8" providerId="ADAL" clId="{98F319D2-9E56-42B9-964C-CF2648DDC59D}" dt="2021-03-24T15:09:43.985" v="69" actId="20577"/>
        <pc:sldMkLst>
          <pc:docMk/>
          <pc:sldMk cId="905051854" sldId="265"/>
        </pc:sldMkLst>
        <pc:spChg chg="mod">
          <ac:chgData name="ALEXANDER LETZKUS SAAVEDRA" userId="ab74e671-9b4e-4209-a22f-b2fe3e18ede8" providerId="ADAL" clId="{98F319D2-9E56-42B9-964C-CF2648DDC59D}" dt="2021-03-24T15:09:43.985" v="69" actId="20577"/>
          <ac:spMkLst>
            <pc:docMk/>
            <pc:sldMk cId="905051854" sldId="265"/>
            <ac:spMk id="4" creationId="{045818A1-666F-4119-8A8E-F159E0F82E89}"/>
          </ac:spMkLst>
        </pc:spChg>
      </pc:sldChg>
      <pc:sldChg chg="del">
        <pc:chgData name="ALEXANDER LETZKUS SAAVEDRA" userId="ab74e671-9b4e-4209-a22f-b2fe3e18ede8" providerId="ADAL" clId="{98F319D2-9E56-42B9-964C-CF2648DDC59D}" dt="2021-03-24T15:06:30.280" v="5" actId="47"/>
        <pc:sldMkLst>
          <pc:docMk/>
          <pc:sldMk cId="2362296366" sldId="265"/>
        </pc:sldMkLst>
      </pc:sldChg>
      <pc:sldChg chg="modSp add mod">
        <pc:chgData name="ALEXANDER LETZKUS SAAVEDRA" userId="ab74e671-9b4e-4209-a22f-b2fe3e18ede8" providerId="ADAL" clId="{98F319D2-9E56-42B9-964C-CF2648DDC59D}" dt="2021-03-24T15:09:47.609" v="70" actId="20577"/>
        <pc:sldMkLst>
          <pc:docMk/>
          <pc:sldMk cId="412963943" sldId="266"/>
        </pc:sldMkLst>
        <pc:spChg chg="mod">
          <ac:chgData name="ALEXANDER LETZKUS SAAVEDRA" userId="ab74e671-9b4e-4209-a22f-b2fe3e18ede8" providerId="ADAL" clId="{98F319D2-9E56-42B9-964C-CF2648DDC59D}" dt="2021-03-24T15:09:47.609" v="70" actId="20577"/>
          <ac:spMkLst>
            <pc:docMk/>
            <pc:sldMk cId="412963943" sldId="266"/>
            <ac:spMk id="4" creationId="{045818A1-666F-4119-8A8E-F159E0F82E89}"/>
          </ac:spMkLst>
        </pc:spChg>
      </pc:sldChg>
      <pc:sldChg chg="del">
        <pc:chgData name="ALEXANDER LETZKUS SAAVEDRA" userId="ab74e671-9b4e-4209-a22f-b2fe3e18ede8" providerId="ADAL" clId="{98F319D2-9E56-42B9-964C-CF2648DDC59D}" dt="2021-03-24T15:06:30.280" v="5" actId="47"/>
        <pc:sldMkLst>
          <pc:docMk/>
          <pc:sldMk cId="3229171051" sldId="266"/>
        </pc:sldMkLst>
      </pc:sldChg>
      <pc:sldChg chg="del">
        <pc:chgData name="ALEXANDER LETZKUS SAAVEDRA" userId="ab74e671-9b4e-4209-a22f-b2fe3e18ede8" providerId="ADAL" clId="{98F319D2-9E56-42B9-964C-CF2648DDC59D}" dt="2021-03-24T15:06:30.280" v="5" actId="47"/>
        <pc:sldMkLst>
          <pc:docMk/>
          <pc:sldMk cId="452733939" sldId="267"/>
        </pc:sldMkLst>
      </pc:sldChg>
      <pc:sldChg chg="modSp add mod">
        <pc:chgData name="ALEXANDER LETZKUS SAAVEDRA" userId="ab74e671-9b4e-4209-a22f-b2fe3e18ede8" providerId="ADAL" clId="{98F319D2-9E56-42B9-964C-CF2648DDC59D}" dt="2021-03-24T15:09:56.770" v="71" actId="20577"/>
        <pc:sldMkLst>
          <pc:docMk/>
          <pc:sldMk cId="897307088" sldId="267"/>
        </pc:sldMkLst>
        <pc:spChg chg="mod">
          <ac:chgData name="ALEXANDER LETZKUS SAAVEDRA" userId="ab74e671-9b4e-4209-a22f-b2fe3e18ede8" providerId="ADAL" clId="{98F319D2-9E56-42B9-964C-CF2648DDC59D}" dt="2021-03-24T15:09:56.770" v="71" actId="20577"/>
          <ac:spMkLst>
            <pc:docMk/>
            <pc:sldMk cId="897307088" sldId="267"/>
            <ac:spMk id="4" creationId="{045818A1-666F-4119-8A8E-F159E0F82E89}"/>
          </ac:spMkLst>
        </pc:spChg>
      </pc:sldChg>
      <pc:sldChg chg="del ord">
        <pc:chgData name="ALEXANDER LETZKUS SAAVEDRA" userId="ab74e671-9b4e-4209-a22f-b2fe3e18ede8" providerId="ADAL" clId="{98F319D2-9E56-42B9-964C-CF2648DDC59D}" dt="2021-03-24T15:06:30.280" v="5" actId="47"/>
        <pc:sldMkLst>
          <pc:docMk/>
          <pc:sldMk cId="1544302913" sldId="268"/>
        </pc:sldMkLst>
      </pc:sldChg>
      <pc:sldChg chg="modSp add mod">
        <pc:chgData name="ALEXANDER LETZKUS SAAVEDRA" userId="ab74e671-9b4e-4209-a22f-b2fe3e18ede8" providerId="ADAL" clId="{98F319D2-9E56-42B9-964C-CF2648DDC59D}" dt="2021-03-24T15:09:59.633" v="72" actId="20577"/>
        <pc:sldMkLst>
          <pc:docMk/>
          <pc:sldMk cId="2733261048" sldId="268"/>
        </pc:sldMkLst>
        <pc:spChg chg="mod">
          <ac:chgData name="ALEXANDER LETZKUS SAAVEDRA" userId="ab74e671-9b4e-4209-a22f-b2fe3e18ede8" providerId="ADAL" clId="{98F319D2-9E56-42B9-964C-CF2648DDC59D}" dt="2021-03-24T15:09:59.633" v="72" actId="20577"/>
          <ac:spMkLst>
            <pc:docMk/>
            <pc:sldMk cId="2733261048" sldId="268"/>
            <ac:spMk id="4" creationId="{045818A1-666F-4119-8A8E-F159E0F82E89}"/>
          </ac:spMkLst>
        </pc:spChg>
      </pc:sldChg>
      <pc:sldChg chg="modSp add mod">
        <pc:chgData name="ALEXANDER LETZKUS SAAVEDRA" userId="ab74e671-9b4e-4209-a22f-b2fe3e18ede8" providerId="ADAL" clId="{98F319D2-9E56-42B9-964C-CF2648DDC59D}" dt="2021-03-24T15:10:04.393" v="73" actId="20577"/>
        <pc:sldMkLst>
          <pc:docMk/>
          <pc:sldMk cId="2084561944" sldId="269"/>
        </pc:sldMkLst>
        <pc:spChg chg="mod">
          <ac:chgData name="ALEXANDER LETZKUS SAAVEDRA" userId="ab74e671-9b4e-4209-a22f-b2fe3e18ede8" providerId="ADAL" clId="{98F319D2-9E56-42B9-964C-CF2648DDC59D}" dt="2021-03-24T15:10:04.393" v="73" actId="20577"/>
          <ac:spMkLst>
            <pc:docMk/>
            <pc:sldMk cId="2084561944" sldId="269"/>
            <ac:spMk id="4" creationId="{045818A1-666F-4119-8A8E-F159E0F82E89}"/>
          </ac:spMkLst>
        </pc:spChg>
      </pc:sldChg>
      <pc:sldChg chg="del">
        <pc:chgData name="ALEXANDER LETZKUS SAAVEDRA" userId="ab74e671-9b4e-4209-a22f-b2fe3e18ede8" providerId="ADAL" clId="{98F319D2-9E56-42B9-964C-CF2648DDC59D}" dt="2021-03-24T15:06:30.280" v="5" actId="47"/>
        <pc:sldMkLst>
          <pc:docMk/>
          <pc:sldMk cId="4101607575" sldId="269"/>
        </pc:sldMkLst>
      </pc:sldChg>
      <pc:sldChg chg="del">
        <pc:chgData name="ALEXANDER LETZKUS SAAVEDRA" userId="ab74e671-9b4e-4209-a22f-b2fe3e18ede8" providerId="ADAL" clId="{98F319D2-9E56-42B9-964C-CF2648DDC59D}" dt="2021-03-24T15:06:30.280" v="5" actId="47"/>
        <pc:sldMkLst>
          <pc:docMk/>
          <pc:sldMk cId="2794409471" sldId="270"/>
        </pc:sldMkLst>
      </pc:sldChg>
      <pc:sldChg chg="modSp add mod">
        <pc:chgData name="ALEXANDER LETZKUS SAAVEDRA" userId="ab74e671-9b4e-4209-a22f-b2fe3e18ede8" providerId="ADAL" clId="{98F319D2-9E56-42B9-964C-CF2648DDC59D}" dt="2021-03-24T15:10:12.258" v="76" actId="404"/>
        <pc:sldMkLst>
          <pc:docMk/>
          <pc:sldMk cId="2860837722" sldId="270"/>
        </pc:sldMkLst>
        <pc:spChg chg="mod">
          <ac:chgData name="ALEXANDER LETZKUS SAAVEDRA" userId="ab74e671-9b4e-4209-a22f-b2fe3e18ede8" providerId="ADAL" clId="{98F319D2-9E56-42B9-964C-CF2648DDC59D}" dt="2021-03-24T15:10:12.258" v="76" actId="404"/>
          <ac:spMkLst>
            <pc:docMk/>
            <pc:sldMk cId="2860837722" sldId="270"/>
            <ac:spMk id="4" creationId="{045818A1-666F-4119-8A8E-F159E0F82E89}"/>
          </ac:spMkLst>
        </pc:spChg>
      </pc:sldChg>
      <pc:sldChg chg="add del">
        <pc:chgData name="ALEXANDER LETZKUS SAAVEDRA" userId="ab74e671-9b4e-4209-a22f-b2fe3e18ede8" providerId="ADAL" clId="{98F319D2-9E56-42B9-964C-CF2648DDC59D}" dt="2021-03-24T15:10:17.526" v="77" actId="47"/>
        <pc:sldMkLst>
          <pc:docMk/>
          <pc:sldMk cId="2129544448" sldId="271"/>
        </pc:sldMkLst>
      </pc:sldChg>
      <pc:sldChg chg="modSp add mod">
        <pc:chgData name="ALEXANDER LETZKUS SAAVEDRA" userId="ab74e671-9b4e-4209-a22f-b2fe3e18ede8" providerId="ADAL" clId="{98F319D2-9E56-42B9-964C-CF2648DDC59D}" dt="2021-03-24T15:10:22.945" v="79" actId="20577"/>
        <pc:sldMkLst>
          <pc:docMk/>
          <pc:sldMk cId="2791956893" sldId="271"/>
        </pc:sldMkLst>
        <pc:spChg chg="mod">
          <ac:chgData name="ALEXANDER LETZKUS SAAVEDRA" userId="ab74e671-9b4e-4209-a22f-b2fe3e18ede8" providerId="ADAL" clId="{98F319D2-9E56-42B9-964C-CF2648DDC59D}" dt="2021-03-24T15:10:22.945" v="79" actId="20577"/>
          <ac:spMkLst>
            <pc:docMk/>
            <pc:sldMk cId="2791956893" sldId="271"/>
            <ac:spMk id="4" creationId="{045818A1-666F-4119-8A8E-F159E0F82E89}"/>
          </ac:spMkLst>
        </pc:spChg>
      </pc:sldChg>
      <pc:sldChg chg="modSp add mod">
        <pc:chgData name="ALEXANDER LETZKUS SAAVEDRA" userId="ab74e671-9b4e-4209-a22f-b2fe3e18ede8" providerId="ADAL" clId="{98F319D2-9E56-42B9-964C-CF2648DDC59D}" dt="2021-03-24T15:10:28.905" v="82" actId="20577"/>
        <pc:sldMkLst>
          <pc:docMk/>
          <pc:sldMk cId="164289146" sldId="272"/>
        </pc:sldMkLst>
        <pc:spChg chg="mod">
          <ac:chgData name="ALEXANDER LETZKUS SAAVEDRA" userId="ab74e671-9b4e-4209-a22f-b2fe3e18ede8" providerId="ADAL" clId="{98F319D2-9E56-42B9-964C-CF2648DDC59D}" dt="2021-03-24T15:10:28.905" v="82" actId="20577"/>
          <ac:spMkLst>
            <pc:docMk/>
            <pc:sldMk cId="164289146" sldId="272"/>
            <ac:spMk id="4" creationId="{045818A1-666F-4119-8A8E-F159E0F82E89}"/>
          </ac:spMkLst>
        </pc:spChg>
      </pc:sldChg>
      <pc:sldChg chg="add del">
        <pc:chgData name="ALEXANDER LETZKUS SAAVEDRA" userId="ab74e671-9b4e-4209-a22f-b2fe3e18ede8" providerId="ADAL" clId="{98F319D2-9E56-42B9-964C-CF2648DDC59D}" dt="2021-03-24T15:10:17.526" v="77" actId="47"/>
        <pc:sldMkLst>
          <pc:docMk/>
          <pc:sldMk cId="3141651227" sldId="272"/>
        </pc:sldMkLst>
      </pc:sldChg>
      <pc:sldChg chg="modSp add mod">
        <pc:chgData name="ALEXANDER LETZKUS SAAVEDRA" userId="ab74e671-9b4e-4209-a22f-b2fe3e18ede8" providerId="ADAL" clId="{98F319D2-9E56-42B9-964C-CF2648DDC59D}" dt="2021-03-24T15:10:34.089" v="85" actId="20577"/>
        <pc:sldMkLst>
          <pc:docMk/>
          <pc:sldMk cId="2718399247" sldId="273"/>
        </pc:sldMkLst>
        <pc:spChg chg="mod">
          <ac:chgData name="ALEXANDER LETZKUS SAAVEDRA" userId="ab74e671-9b4e-4209-a22f-b2fe3e18ede8" providerId="ADAL" clId="{98F319D2-9E56-42B9-964C-CF2648DDC59D}" dt="2021-03-24T15:10:34.089" v="85" actId="20577"/>
          <ac:spMkLst>
            <pc:docMk/>
            <pc:sldMk cId="2718399247" sldId="273"/>
            <ac:spMk id="4" creationId="{045818A1-666F-4119-8A8E-F159E0F82E89}"/>
          </ac:spMkLst>
        </pc:spChg>
      </pc:sldChg>
      <pc:sldChg chg="add del">
        <pc:chgData name="ALEXANDER LETZKUS SAAVEDRA" userId="ab74e671-9b4e-4209-a22f-b2fe3e18ede8" providerId="ADAL" clId="{98F319D2-9E56-42B9-964C-CF2648DDC59D}" dt="2021-03-24T15:10:17.526" v="77" actId="47"/>
        <pc:sldMkLst>
          <pc:docMk/>
          <pc:sldMk cId="3552346200" sldId="273"/>
        </pc:sldMkLst>
      </pc:sldChg>
      <pc:sldChg chg="add del">
        <pc:chgData name="ALEXANDER LETZKUS SAAVEDRA" userId="ab74e671-9b4e-4209-a22f-b2fe3e18ede8" providerId="ADAL" clId="{98F319D2-9E56-42B9-964C-CF2648DDC59D}" dt="2021-03-24T15:10:17.526" v="77" actId="47"/>
        <pc:sldMkLst>
          <pc:docMk/>
          <pc:sldMk cId="896541323" sldId="274"/>
        </pc:sldMkLst>
      </pc:sldChg>
      <pc:sldChg chg="modSp add mod">
        <pc:chgData name="ALEXANDER LETZKUS SAAVEDRA" userId="ab74e671-9b4e-4209-a22f-b2fe3e18ede8" providerId="ADAL" clId="{98F319D2-9E56-42B9-964C-CF2648DDC59D}" dt="2021-03-24T15:10:38.735" v="88" actId="20577"/>
        <pc:sldMkLst>
          <pc:docMk/>
          <pc:sldMk cId="2321280504" sldId="274"/>
        </pc:sldMkLst>
        <pc:spChg chg="mod">
          <ac:chgData name="ALEXANDER LETZKUS SAAVEDRA" userId="ab74e671-9b4e-4209-a22f-b2fe3e18ede8" providerId="ADAL" clId="{98F319D2-9E56-42B9-964C-CF2648DDC59D}" dt="2021-03-24T15:10:38.735" v="88" actId="20577"/>
          <ac:spMkLst>
            <pc:docMk/>
            <pc:sldMk cId="2321280504" sldId="274"/>
            <ac:spMk id="4" creationId="{045818A1-666F-4119-8A8E-F159E0F82E89}"/>
          </ac:spMkLst>
        </pc:spChg>
      </pc:sldChg>
      <pc:sldChg chg="modSp add mod">
        <pc:chgData name="ALEXANDER LETZKUS SAAVEDRA" userId="ab74e671-9b4e-4209-a22f-b2fe3e18ede8" providerId="ADAL" clId="{98F319D2-9E56-42B9-964C-CF2648DDC59D}" dt="2021-03-24T15:10:43.088" v="91" actId="20577"/>
        <pc:sldMkLst>
          <pc:docMk/>
          <pc:sldMk cId="1988331519" sldId="275"/>
        </pc:sldMkLst>
        <pc:spChg chg="mod">
          <ac:chgData name="ALEXANDER LETZKUS SAAVEDRA" userId="ab74e671-9b4e-4209-a22f-b2fe3e18ede8" providerId="ADAL" clId="{98F319D2-9E56-42B9-964C-CF2648DDC59D}" dt="2021-03-24T15:10:43.088" v="91" actId="20577"/>
          <ac:spMkLst>
            <pc:docMk/>
            <pc:sldMk cId="1988331519" sldId="275"/>
            <ac:spMk id="4" creationId="{045818A1-666F-4119-8A8E-F159E0F82E89}"/>
          </ac:spMkLst>
        </pc:spChg>
      </pc:sldChg>
      <pc:sldChg chg="add del">
        <pc:chgData name="ALEXANDER LETZKUS SAAVEDRA" userId="ab74e671-9b4e-4209-a22f-b2fe3e18ede8" providerId="ADAL" clId="{98F319D2-9E56-42B9-964C-CF2648DDC59D}" dt="2021-03-24T15:10:17.526" v="77" actId="47"/>
        <pc:sldMkLst>
          <pc:docMk/>
          <pc:sldMk cId="2632287841" sldId="275"/>
        </pc:sldMkLst>
      </pc:sldChg>
      <pc:sldChg chg="add del">
        <pc:chgData name="ALEXANDER LETZKUS SAAVEDRA" userId="ab74e671-9b4e-4209-a22f-b2fe3e18ede8" providerId="ADAL" clId="{98F319D2-9E56-42B9-964C-CF2648DDC59D}" dt="2021-03-24T15:10:17.526" v="77" actId="47"/>
        <pc:sldMkLst>
          <pc:docMk/>
          <pc:sldMk cId="3598521922" sldId="276"/>
        </pc:sldMkLst>
      </pc:sldChg>
      <pc:sldChg chg="modSp add mod">
        <pc:chgData name="ALEXANDER LETZKUS SAAVEDRA" userId="ab74e671-9b4e-4209-a22f-b2fe3e18ede8" providerId="ADAL" clId="{98F319D2-9E56-42B9-964C-CF2648DDC59D}" dt="2021-03-24T15:10:48.118" v="94" actId="20577"/>
        <pc:sldMkLst>
          <pc:docMk/>
          <pc:sldMk cId="4243328732" sldId="276"/>
        </pc:sldMkLst>
        <pc:spChg chg="mod">
          <ac:chgData name="ALEXANDER LETZKUS SAAVEDRA" userId="ab74e671-9b4e-4209-a22f-b2fe3e18ede8" providerId="ADAL" clId="{98F319D2-9E56-42B9-964C-CF2648DDC59D}" dt="2021-03-24T15:10:48.118" v="94" actId="20577"/>
          <ac:spMkLst>
            <pc:docMk/>
            <pc:sldMk cId="4243328732" sldId="276"/>
            <ac:spMk id="4" creationId="{045818A1-666F-4119-8A8E-F159E0F82E89}"/>
          </ac:spMkLst>
        </pc:spChg>
      </pc:sldChg>
      <pc:sldChg chg="add del">
        <pc:chgData name="ALEXANDER LETZKUS SAAVEDRA" userId="ab74e671-9b4e-4209-a22f-b2fe3e18ede8" providerId="ADAL" clId="{98F319D2-9E56-42B9-964C-CF2648DDC59D}" dt="2021-03-24T15:10:17.526" v="77" actId="47"/>
        <pc:sldMkLst>
          <pc:docMk/>
          <pc:sldMk cId="2157096462" sldId="277"/>
        </pc:sldMkLst>
      </pc:sldChg>
      <pc:sldChg chg="modSp add mod">
        <pc:chgData name="ALEXANDER LETZKUS SAAVEDRA" userId="ab74e671-9b4e-4209-a22f-b2fe3e18ede8" providerId="ADAL" clId="{98F319D2-9E56-42B9-964C-CF2648DDC59D}" dt="2021-03-24T15:10:52.423" v="97" actId="20577"/>
        <pc:sldMkLst>
          <pc:docMk/>
          <pc:sldMk cId="3560471845" sldId="277"/>
        </pc:sldMkLst>
        <pc:spChg chg="mod">
          <ac:chgData name="ALEXANDER LETZKUS SAAVEDRA" userId="ab74e671-9b4e-4209-a22f-b2fe3e18ede8" providerId="ADAL" clId="{98F319D2-9E56-42B9-964C-CF2648DDC59D}" dt="2021-03-24T15:10:52.423" v="97" actId="20577"/>
          <ac:spMkLst>
            <pc:docMk/>
            <pc:sldMk cId="3560471845" sldId="277"/>
            <ac:spMk id="4" creationId="{045818A1-666F-4119-8A8E-F159E0F82E89}"/>
          </ac:spMkLst>
        </pc:spChg>
      </pc:sldChg>
      <pc:sldChg chg="add del">
        <pc:chgData name="ALEXANDER LETZKUS SAAVEDRA" userId="ab74e671-9b4e-4209-a22f-b2fe3e18ede8" providerId="ADAL" clId="{98F319D2-9E56-42B9-964C-CF2648DDC59D}" dt="2021-03-24T15:10:17.526" v="77" actId="47"/>
        <pc:sldMkLst>
          <pc:docMk/>
          <pc:sldMk cId="1595271256" sldId="278"/>
        </pc:sldMkLst>
      </pc:sldChg>
      <pc:sldChg chg="modSp add mod">
        <pc:chgData name="ALEXANDER LETZKUS SAAVEDRA" userId="ab74e671-9b4e-4209-a22f-b2fe3e18ede8" providerId="ADAL" clId="{98F319D2-9E56-42B9-964C-CF2648DDC59D}" dt="2021-03-24T15:10:57.524" v="100" actId="20577"/>
        <pc:sldMkLst>
          <pc:docMk/>
          <pc:sldMk cId="4290128251" sldId="278"/>
        </pc:sldMkLst>
        <pc:spChg chg="mod">
          <ac:chgData name="ALEXANDER LETZKUS SAAVEDRA" userId="ab74e671-9b4e-4209-a22f-b2fe3e18ede8" providerId="ADAL" clId="{98F319D2-9E56-42B9-964C-CF2648DDC59D}" dt="2021-03-24T15:10:57.524" v="100" actId="20577"/>
          <ac:spMkLst>
            <pc:docMk/>
            <pc:sldMk cId="4290128251" sldId="278"/>
            <ac:spMk id="4" creationId="{045818A1-666F-4119-8A8E-F159E0F82E89}"/>
          </ac:spMkLst>
        </pc:spChg>
      </pc:sldChg>
      <pc:sldChg chg="modSp add mod">
        <pc:chgData name="ALEXANDER LETZKUS SAAVEDRA" userId="ab74e671-9b4e-4209-a22f-b2fe3e18ede8" providerId="ADAL" clId="{98F319D2-9E56-42B9-964C-CF2648DDC59D}" dt="2021-03-24T15:11:03.230" v="103" actId="20577"/>
        <pc:sldMkLst>
          <pc:docMk/>
          <pc:sldMk cId="1582732596" sldId="279"/>
        </pc:sldMkLst>
        <pc:spChg chg="mod">
          <ac:chgData name="ALEXANDER LETZKUS SAAVEDRA" userId="ab74e671-9b4e-4209-a22f-b2fe3e18ede8" providerId="ADAL" clId="{98F319D2-9E56-42B9-964C-CF2648DDC59D}" dt="2021-03-24T15:11:03.230" v="103" actId="20577"/>
          <ac:spMkLst>
            <pc:docMk/>
            <pc:sldMk cId="1582732596" sldId="279"/>
            <ac:spMk id="4" creationId="{045818A1-666F-4119-8A8E-F159E0F82E89}"/>
          </ac:spMkLst>
        </pc:spChg>
      </pc:sldChg>
      <pc:sldChg chg="add del">
        <pc:chgData name="ALEXANDER LETZKUS SAAVEDRA" userId="ab74e671-9b4e-4209-a22f-b2fe3e18ede8" providerId="ADAL" clId="{98F319D2-9E56-42B9-964C-CF2648DDC59D}" dt="2021-03-24T15:10:17.526" v="77" actId="47"/>
        <pc:sldMkLst>
          <pc:docMk/>
          <pc:sldMk cId="1795734570" sldId="279"/>
        </pc:sldMkLst>
      </pc:sldChg>
      <pc:sldChg chg="modSp add mod">
        <pc:chgData name="ALEXANDER LETZKUS SAAVEDRA" userId="ab74e671-9b4e-4209-a22f-b2fe3e18ede8" providerId="ADAL" clId="{98F319D2-9E56-42B9-964C-CF2648DDC59D}" dt="2021-03-24T15:11:08.297" v="108" actId="20577"/>
        <pc:sldMkLst>
          <pc:docMk/>
          <pc:sldMk cId="767430961" sldId="280"/>
        </pc:sldMkLst>
        <pc:spChg chg="mod">
          <ac:chgData name="ALEXANDER LETZKUS SAAVEDRA" userId="ab74e671-9b4e-4209-a22f-b2fe3e18ede8" providerId="ADAL" clId="{98F319D2-9E56-42B9-964C-CF2648DDC59D}" dt="2021-03-24T15:11:08.297" v="108" actId="20577"/>
          <ac:spMkLst>
            <pc:docMk/>
            <pc:sldMk cId="767430961" sldId="280"/>
            <ac:spMk id="4" creationId="{045818A1-666F-4119-8A8E-F159E0F82E8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7263291-AF9B-40AC-86FB-A4BC679DE9B1}" type="datetime1">
              <a:rPr lang="es-ES" smtClean="0"/>
              <a:t>07/04/2021</a:t>
            </a:fld>
            <a:endParaRPr lang="es-ES" dirty="0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604A0D4-B89B-4ADD-AF9E-38636B40EE4E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37F807C-0218-4A41-8347-EABE14BBB239}" type="datetime1">
              <a:rPr lang="es-ES" noProof="0" smtClean="0"/>
              <a:t>07/04/2021</a:t>
            </a:fld>
            <a:endParaRPr lang="es-ES" noProof="0" dirty="0"/>
          </a:p>
        </p:txBody>
      </p:sp>
      <p:sp>
        <p:nvSpPr>
          <p:cNvPr id="4" name="Marcador de posición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 dirty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 dirty="0"/>
              <a:t>Haga clic para modificar los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2869989-EB00-4EE7-BCB5-25BDC5BB29F8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Conector recto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Conector recto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ctor recto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ector recto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ector recto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cto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cto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recto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ector recto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recto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recto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ctor recto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cto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cto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ector recto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cto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upo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Conector recto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Conector recto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onector recto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Conector recto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Conector recto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upo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Conector recto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Conector recto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Conector recto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Conector recto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ector recto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Conector recto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Conector recto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Conector recto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Conector recto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Conector recto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upo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Conector recto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Conector recto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Conector recto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ector recto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ector recto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upo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Conector recto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ector recto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Conector recto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Conector recto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Conector recto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Conector recto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Conector recto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Conector recto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Conector recto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Conector recto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 rtlCol="0" anchor="b"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s-ES" noProof="0"/>
              <a:t>Haga clic para modificar el estilo de subtítulo del patrón</a:t>
            </a:r>
            <a:endParaRPr lang="es-ES" noProof="0" dirty="0"/>
          </a:p>
        </p:txBody>
      </p:sp>
      <p:cxnSp>
        <p:nvCxnSpPr>
          <p:cNvPr id="58" name="Conector recto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D0AEBAC-8DE1-444C-BF68-A9E71BDAD572}" type="datetime1">
              <a:rPr lang="es-ES" noProof="0" smtClean="0"/>
              <a:t>07/04/2021</a:t>
            </a:fld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B8ADCE9-2746-4109-93AE-44EE791AF1DC}" type="datetime1">
              <a:rPr lang="es-ES" noProof="0" smtClean="0"/>
              <a:t>07/04/2021</a:t>
            </a:fld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02BC022-307C-4A17-8ECE-8018BAABE805}" type="datetime1">
              <a:rPr lang="es-ES" noProof="0" smtClean="0"/>
              <a:t>07/04/2021</a:t>
            </a:fld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Conector recto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ctor recto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ector recto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ector recto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cto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cto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recto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ector recto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recto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recto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ctor recto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cto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cto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ector recto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cto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ector recto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upo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Conector recto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onector recto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Conector recto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Conector recto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Conector recto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upo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Conector recto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Conector recto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Conector recto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ector recto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Conector recto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Conector recto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Conector recto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Conector recto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Conector recto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Conector recto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upo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Conector recto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Conector recto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ector recto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ector recto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ector recto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upo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Conector recto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Conector recto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Conector recto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Conector recto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ector recto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Conector recto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Conector recto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Conector recto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Conector recto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Conector recto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rtlCol="0"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cxnSp>
        <p:nvCxnSpPr>
          <p:cNvPr id="58" name="Conector recto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8462D9E-4F32-418B-903F-7C9AD8E728F8}" type="datetime1">
              <a:rPr lang="es-ES" noProof="0" smtClean="0"/>
              <a:t>07/04/2021</a:t>
            </a:fld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8" name="Marcador de posición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7" name="Marcador de posición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928A51F-FBD3-41FB-89C1-BA983868FB20}" type="datetime1">
              <a:rPr lang="es-ES" noProof="0" smtClean="0"/>
              <a:t>07/04/2021</a:t>
            </a:fld>
            <a:endParaRPr lang="es-ES" noProof="0" dirty="0"/>
          </a:p>
        </p:txBody>
      </p:sp>
      <p:sp>
        <p:nvSpPr>
          <p:cNvPr id="9" name="Marcador de posición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FF4E612-CD29-443D-90FA-23CF62D2F102}" type="datetime1">
              <a:rPr lang="es-ES" noProof="0" smtClean="0"/>
              <a:t>07/04/2021</a:t>
            </a:fld>
            <a:endParaRPr lang="es-ES" noProof="0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rupo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Conector recto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Conector recto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Conector recto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Conector recto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Conector recto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Conector recto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Conector recto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Conector recto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Conector recto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Conector recto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Conector recto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Conector recto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Conector recto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Conector recto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Conector recto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Conector recto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Grupo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Conector recto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Conector recto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Conector recto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Conector recto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Conector recto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upo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Conector recto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Conector recto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Conector recto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Conector recto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Conector recto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Conector recto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Conector recto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Conector recto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Conector recto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Conector recto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upo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Conector recto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Conector recto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Conector recto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Conector recto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Conector recto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Grupo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Conector recto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Conector recto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Conector recto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Conector recto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Conector recto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Conector recto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Conector recto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Conector recto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Conector recto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Conector recto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3" name="Marcador de posición de pie de página 21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212" name="Marcador de posición de fecha 21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40C2A6-AF01-4DD1-94C7-453C3ED9264F}" type="datetime1">
              <a:rPr lang="es-ES" noProof="0" smtClean="0"/>
              <a:t>07/04/2021</a:t>
            </a:fld>
            <a:endParaRPr lang="es-ES" noProof="0" dirty="0"/>
          </a:p>
        </p:txBody>
      </p:sp>
      <p:sp>
        <p:nvSpPr>
          <p:cNvPr id="214" name="Marcador de posición de número de diapositiva 21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leyenda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o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Conector recto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ector recto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cto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cto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recto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ector recto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recto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recto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ctor recto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cto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cto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ector recto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cto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ector recto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recto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ector recto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upo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Conector recto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Conector recto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Conector recto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Conector recto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Conector recto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upo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Conector recto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ector recto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Conector recto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Conector recto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Conector recto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Conector recto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Conector recto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Conector recto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Conector recto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Conector recto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upo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Conector recto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ector recto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ector recto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Conector recto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Conector recto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upo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Conector recto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Conector recto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ector recto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ector recto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ector recto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Conector recto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Conector recto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Conector recto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Conector recto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Conector recto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ctángulo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rtlCol="0"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cxnSp>
        <p:nvCxnSpPr>
          <p:cNvPr id="60" name="Conector recto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3492F1B4-63C4-4019-9F7F-8F2DD95C80A5}" type="datetime1">
              <a:rPr lang="es-ES" noProof="0" smtClean="0"/>
              <a:t>07/04/2021</a:t>
            </a:fld>
            <a:endParaRPr lang="es-ES" noProof="0" dirty="0"/>
          </a:p>
        </p:txBody>
      </p:sp>
      <p:sp>
        <p:nvSpPr>
          <p:cNvPr id="8" name="Marcador de posición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E31375A4-56A4-47D6-9801-1991572033F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leyenda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Conector recto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ector recto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ector recto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cto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cto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recto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ector recto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recto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recto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ctor recto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cto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cto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ector recto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cto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ector recto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recto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upo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Conector recto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Conector recto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Conector recto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Conector recto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Conector recto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upo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Conector recto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Conector recto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ector recto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Conector recto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Conector recto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Conector recto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Conector recto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Conector recto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Conector recto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Conector recto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upo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Conector recto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ector recto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ector recto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ector recto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Conector recto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upo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Conector recto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Conector recto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Conector recto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ector recto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ector recto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Conector recto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Conector recto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Conector recto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Conector recto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Conector recto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Rectángulo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cxnSp>
        <p:nvCxnSpPr>
          <p:cNvPr id="59" name="Conector recto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rtlCol="0"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imagen 2" descr="Marcador de posición vacío para agregar una imagen. Haga clic en el marcador de posición y seleccione la imagen que quiera agregar.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 rtlCol="0"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upo 95"/>
          <p:cNvGrpSpPr/>
          <p:nvPr userDrawn="1"/>
        </p:nvGrpSpPr>
        <p:grpSpPr bwMode="hidden">
          <a:xfrm>
            <a:off x="-1" y="-195943"/>
            <a:ext cx="12192002" cy="6858000"/>
            <a:chOff x="-1" y="0"/>
            <a:chExt cx="12192002" cy="6858000"/>
          </a:xfrm>
        </p:grpSpPr>
        <p:cxnSp>
          <p:nvCxnSpPr>
            <p:cNvPr id="97" name="Conector recto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Conector recto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Conector recto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Conector recto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Conector recto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Conector recto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Conector recto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Conector recto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Conector recto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Conector recto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Conector recto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Conector recto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Conector recto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Conector recto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Conector recto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Conector recto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upo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Conector recto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Conector recto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Conector recto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Conector recto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Conector recto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Grupo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Conector recto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Conector recto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Conector recto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Conector recto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Conector recto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Conector recto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Conector recto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Conector recto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Conector recto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Conector recto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Grupo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Conector recto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Conector recto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Conector recto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Conector recto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Conector recto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Grupo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Conector recto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Conector recto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Conector recto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Conector recto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Conector recto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Conector recto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Conector recto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Conector recto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Conector recto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Conector recto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s-ES" noProof="0" dirty="0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 dirty="0"/>
              <a:t>Haga clic para modificar los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cxnSp>
        <p:nvCxnSpPr>
          <p:cNvPr id="148" name="Conector recto 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rtl="0"/>
            <a:fld id="{53653A19-589A-4045-A0A7-A0896C41DFBA}" type="datetime1">
              <a:rPr lang="es-ES" noProof="0" smtClean="0"/>
              <a:t>07/04/2021</a:t>
            </a:fld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rtl="0"/>
            <a:fld id="{E31375A4-56A4-47D6-9801-1991572033F7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878012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>
            <a:off x="768096" y="548639"/>
            <a:ext cx="8110727" cy="720121"/>
          </a:xfr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s-MX" sz="4000" dirty="0">
                <a:solidFill>
                  <a:schemeClr val="accent1">
                    <a:lumMod val="75000"/>
                  </a:schemeClr>
                </a:solidFill>
                <a:latin typeface="+mj-lt"/>
                <a:cs typeface="Times New Roman" pitchFamily="18" charset="0"/>
              </a:rPr>
              <a:t>Formato profesional</a:t>
            </a:r>
            <a:endParaRPr lang="es-CL" sz="4000" dirty="0">
              <a:solidFill>
                <a:schemeClr val="accent1">
                  <a:lumMod val="75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4294967295"/>
          </p:nvPr>
        </p:nvSpPr>
        <p:spPr>
          <a:xfrm>
            <a:off x="704088" y="1984247"/>
            <a:ext cx="10835640" cy="1830325"/>
          </a:xfrm>
        </p:spPr>
        <p:txBody>
          <a:bodyPr>
            <a:normAutofit/>
          </a:bodyPr>
          <a:lstStyle/>
          <a:p>
            <a:pPr algn="just"/>
            <a:r>
              <a:rPr lang="es-MX" sz="1800" dirty="0">
                <a:solidFill>
                  <a:schemeClr val="tx1"/>
                </a:solidFill>
                <a:cs typeface="Times New Roman" pitchFamily="18" charset="0"/>
              </a:rPr>
              <a:t>Profesional es un formato de presentación que se enmarcan en tres situaciones: inicio-avance-cierre de un proyecto/tarea/actividad.</a:t>
            </a:r>
          </a:p>
          <a:p>
            <a:pPr algn="just"/>
            <a:r>
              <a:rPr lang="es-MX" sz="1800" dirty="0">
                <a:cs typeface="Times New Roman" pitchFamily="18" charset="0"/>
              </a:rPr>
              <a:t>Este formato puede ser convertido de 16:9 a 4:3 según lo solicite el profesor.</a:t>
            </a:r>
          </a:p>
          <a:p>
            <a:pPr algn="just"/>
            <a:r>
              <a:rPr lang="es-MX" sz="1800" dirty="0">
                <a:solidFill>
                  <a:schemeClr val="tx1"/>
                </a:solidFill>
                <a:cs typeface="Times New Roman" pitchFamily="18" charset="0"/>
              </a:rPr>
              <a:t>Luego de la lámina del título de la presentación se han incluido láminas sugeridas </a:t>
            </a:r>
            <a:r>
              <a:rPr lang="es-MX" sz="1800" dirty="0">
                <a:cs typeface="Times New Roman" pitchFamily="18" charset="0"/>
              </a:rPr>
              <a:t>para los momentos anteriores.</a:t>
            </a:r>
            <a:endParaRPr lang="es-E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s-E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s-C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s-CL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63C2105-E1F5-46E1-A530-AA696F489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135" y="3599975"/>
            <a:ext cx="4084499" cy="2447178"/>
          </a:xfrm>
          <a:prstGeom prst="rect">
            <a:avLst/>
          </a:prstGeom>
        </p:spPr>
      </p:pic>
      <p:pic>
        <p:nvPicPr>
          <p:cNvPr id="7" name="3 Imagen" descr="UDLA-Universidad de Las Américas">
            <a:extLst>
              <a:ext uri="{FF2B5EF4-FFF2-40B4-BE49-F238E27FC236}">
                <a16:creationId xmlns:a16="http://schemas.microsoft.com/office/drawing/2014/main" id="{2C8B53D7-C977-4DA8-BD0B-446BAC99139B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52704" y="557783"/>
            <a:ext cx="20859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C:\Users\brasse\Desktop\documentos Púlsar\logos\UDLA - Logo Púlsar 5x10 cms-01.png">
            <a:extLst>
              <a:ext uri="{FF2B5EF4-FFF2-40B4-BE49-F238E27FC236}">
                <a16:creationId xmlns:a16="http://schemas.microsoft.com/office/drawing/2014/main" id="{B35F2C4B-E718-40D7-BE81-D76508B4E6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6566" y="5058888"/>
            <a:ext cx="2232019" cy="1116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9081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051560" y="1988840"/>
            <a:ext cx="10085832" cy="3589000"/>
          </a:xfrm>
        </p:spPr>
        <p:txBody>
          <a:bodyPr>
            <a:normAutofit/>
          </a:bodyPr>
          <a:lstStyle/>
          <a:p>
            <a:pPr algn="just"/>
            <a:r>
              <a:rPr lang="es-ES" dirty="0">
                <a:cs typeface="Times New Roman" pitchFamily="18" charset="0"/>
              </a:rPr>
              <a:t>Indicar estado actual del proyecto. Mencionar quiénes son los clientes clave y principales grupos de interés.</a:t>
            </a:r>
          </a:p>
          <a:p>
            <a:pPr algn="just"/>
            <a:r>
              <a:rPr lang="es-ES" dirty="0">
                <a:cs typeface="Times New Roman" pitchFamily="18" charset="0"/>
              </a:rPr>
              <a:t>Procurar utilizar imágenes o diagramas que permitan reconocer de forma rápida el estado actual y los involucrados..</a:t>
            </a:r>
          </a:p>
          <a:p>
            <a:pPr algn="just"/>
            <a:r>
              <a:rPr lang="es-ES" dirty="0">
                <a:cs typeface="Times New Roman" pitchFamily="18" charset="0"/>
              </a:rPr>
              <a:t>Evitar textos extensos, se espera que diapositivas escritas no superen 8 líneas escritas.</a:t>
            </a:r>
            <a:endParaRPr lang="es-E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s-CL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s-C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1 Título">
            <a:extLst>
              <a:ext uri="{FF2B5EF4-FFF2-40B4-BE49-F238E27FC236}">
                <a16:creationId xmlns:a16="http://schemas.microsoft.com/office/drawing/2014/main" id="{65382B91-FBBB-4241-A15F-B71DAE515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560" y="539496"/>
            <a:ext cx="8983513" cy="740664"/>
          </a:xfrm>
        </p:spPr>
        <p:txBody>
          <a:bodyPr>
            <a:normAutofit/>
          </a:bodyPr>
          <a:lstStyle/>
          <a:p>
            <a:r>
              <a:rPr lang="es-CL" sz="4400" dirty="0">
                <a:cs typeface="Times New Roman" pitchFamily="18" charset="0"/>
              </a:rPr>
              <a:t>Estado del proyecto</a:t>
            </a:r>
          </a:p>
        </p:txBody>
      </p:sp>
      <p:pic>
        <p:nvPicPr>
          <p:cNvPr id="5" name="3 Imagen" descr="UDLA-Universidad de Las Américas">
            <a:extLst>
              <a:ext uri="{FF2B5EF4-FFF2-40B4-BE49-F238E27FC236}">
                <a16:creationId xmlns:a16="http://schemas.microsoft.com/office/drawing/2014/main" id="{D4BCDDD9-0AC5-4511-9970-AE20CFA3946D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52704" y="557783"/>
            <a:ext cx="20859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C:\Users\brasse\Desktop\documentos Púlsar\logos\UDLA - Logo Púlsar 5x10 cms-01.png">
            <a:extLst>
              <a:ext uri="{FF2B5EF4-FFF2-40B4-BE49-F238E27FC236}">
                <a16:creationId xmlns:a16="http://schemas.microsoft.com/office/drawing/2014/main" id="{C98EC72E-C038-4FE4-A918-9B7C42EF01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6566" y="5058888"/>
            <a:ext cx="2232019" cy="1116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Elipse 8">
            <a:extLst>
              <a:ext uri="{FF2B5EF4-FFF2-40B4-BE49-F238E27FC236}">
                <a16:creationId xmlns:a16="http://schemas.microsoft.com/office/drawing/2014/main" id="{B4B2D452-4FEE-4158-AD95-4107DBCCCF13}"/>
              </a:ext>
            </a:extLst>
          </p:cNvPr>
          <p:cNvSpPr/>
          <p:nvPr/>
        </p:nvSpPr>
        <p:spPr>
          <a:xfrm>
            <a:off x="10896601" y="5290457"/>
            <a:ext cx="533400" cy="5007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200" dirty="0"/>
          </a:p>
        </p:txBody>
      </p:sp>
    </p:spTree>
    <p:extLst>
      <p:ext uri="{BB962C8B-B14F-4D97-AF65-F5344CB8AC3E}">
        <p14:creationId xmlns:p14="http://schemas.microsoft.com/office/powerpoint/2010/main" val="3628563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063376" y="1988840"/>
            <a:ext cx="10074016" cy="3598144"/>
          </a:xfrm>
        </p:spPr>
        <p:txBody>
          <a:bodyPr>
            <a:normAutofit/>
          </a:bodyPr>
          <a:lstStyle/>
          <a:p>
            <a:pPr algn="just"/>
            <a:r>
              <a:rPr lang="es-ES" dirty="0">
                <a:cs typeface="Times New Roman" pitchFamily="18" charset="0"/>
              </a:rPr>
              <a:t>Indicar hacia dónde se dirige el proyecto, ¿cuáles serán los hitos que destacan en este escenario? ¿cuáles son las perspectivas de crecimiento? ¿qué se realizaría con nuevas inversiones?</a:t>
            </a:r>
          </a:p>
          <a:p>
            <a:pPr algn="just"/>
            <a:r>
              <a:rPr lang="es-ES" dirty="0">
                <a:cs typeface="Times New Roman" pitchFamily="18" charset="0"/>
              </a:rPr>
              <a:t>Procurar utilizar imágenes o diagramas que permitan reconocer de forma rápida las proyecciones.</a:t>
            </a:r>
          </a:p>
          <a:p>
            <a:pPr algn="just"/>
            <a:r>
              <a:rPr lang="es-ES" dirty="0">
                <a:cs typeface="Times New Roman" pitchFamily="18" charset="0"/>
              </a:rPr>
              <a:t>Evitar textos extensos, se espera que diapositivas escritas no superen 8 líneas escritas.</a:t>
            </a:r>
            <a:endParaRPr lang="es-E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s-E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s-CL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s-C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1 Título">
            <a:extLst>
              <a:ext uri="{FF2B5EF4-FFF2-40B4-BE49-F238E27FC236}">
                <a16:creationId xmlns:a16="http://schemas.microsoft.com/office/drawing/2014/main" id="{5A86FD90-6071-447C-89C6-50421FEDE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2416" y="548639"/>
            <a:ext cx="8787384" cy="731521"/>
          </a:xfrm>
        </p:spPr>
        <p:txBody>
          <a:bodyPr>
            <a:normAutofit/>
          </a:bodyPr>
          <a:lstStyle/>
          <a:p>
            <a:r>
              <a:rPr lang="es-CL" sz="4400" dirty="0">
                <a:cs typeface="Times New Roman" pitchFamily="18" charset="0"/>
              </a:rPr>
              <a:t>Proyecciones</a:t>
            </a:r>
          </a:p>
        </p:txBody>
      </p:sp>
      <p:pic>
        <p:nvPicPr>
          <p:cNvPr id="5" name="3 Imagen" descr="UDLA-Universidad de Las Américas">
            <a:extLst>
              <a:ext uri="{FF2B5EF4-FFF2-40B4-BE49-F238E27FC236}">
                <a16:creationId xmlns:a16="http://schemas.microsoft.com/office/drawing/2014/main" id="{5375901A-A150-4C93-BAE5-7899F1C4D30B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52704" y="557783"/>
            <a:ext cx="20859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C:\Users\brasse\Desktop\documentos Púlsar\logos\UDLA - Logo Púlsar 5x10 cms-01.png">
            <a:extLst>
              <a:ext uri="{FF2B5EF4-FFF2-40B4-BE49-F238E27FC236}">
                <a16:creationId xmlns:a16="http://schemas.microsoft.com/office/drawing/2014/main" id="{A946F000-9924-48D1-857E-E7985BF4E2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6566" y="5058888"/>
            <a:ext cx="2232019" cy="1116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Elipse 8">
            <a:extLst>
              <a:ext uri="{FF2B5EF4-FFF2-40B4-BE49-F238E27FC236}">
                <a16:creationId xmlns:a16="http://schemas.microsoft.com/office/drawing/2014/main" id="{789737FA-2D1A-4CB2-BC78-EC1F949A5940}"/>
              </a:ext>
            </a:extLst>
          </p:cNvPr>
          <p:cNvSpPr/>
          <p:nvPr/>
        </p:nvSpPr>
        <p:spPr>
          <a:xfrm>
            <a:off x="10896601" y="5290457"/>
            <a:ext cx="533400" cy="5007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200" dirty="0"/>
          </a:p>
        </p:txBody>
      </p:sp>
    </p:spTree>
    <p:extLst>
      <p:ext uri="{BB962C8B-B14F-4D97-AF65-F5344CB8AC3E}">
        <p14:creationId xmlns:p14="http://schemas.microsoft.com/office/powerpoint/2010/main" val="4252008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051560" y="1988840"/>
            <a:ext cx="10085832" cy="3607288"/>
          </a:xfrm>
        </p:spPr>
        <p:txBody>
          <a:bodyPr>
            <a:normAutofit/>
          </a:bodyPr>
          <a:lstStyle/>
          <a:p>
            <a:pPr algn="just"/>
            <a:r>
              <a:rPr lang="es-ES" dirty="0">
                <a:cs typeface="Times New Roman" pitchFamily="18" charset="0"/>
              </a:rPr>
              <a:t>Mencionar principales resultados del trabajo y conclusiones.</a:t>
            </a:r>
          </a:p>
          <a:p>
            <a:pPr algn="just"/>
            <a:r>
              <a:rPr lang="es-ES" dirty="0">
                <a:cs typeface="Times New Roman" pitchFamily="18" charset="0"/>
              </a:rPr>
              <a:t>Procurar utilizar imágenes o diagramas que permitan reconocer de forma rápida las proyecciones. Puedes apoyarte del informe A3 para presentar el resumen del trabajo.</a:t>
            </a:r>
          </a:p>
          <a:p>
            <a:pPr algn="just"/>
            <a:r>
              <a:rPr lang="es-ES" dirty="0">
                <a:cs typeface="Times New Roman" pitchFamily="18" charset="0"/>
              </a:rPr>
              <a:t>Evitar textos extensos, se espera que diapositivas escritas no superen 8 líneas escritas.</a:t>
            </a:r>
            <a:endParaRPr lang="es-E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s-E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s-CL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s-C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1 Título">
            <a:extLst>
              <a:ext uri="{FF2B5EF4-FFF2-40B4-BE49-F238E27FC236}">
                <a16:creationId xmlns:a16="http://schemas.microsoft.com/office/drawing/2014/main" id="{4DFB65FD-1E42-4441-BE9A-C2779B91B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560" y="548639"/>
            <a:ext cx="8778240" cy="722377"/>
          </a:xfrm>
        </p:spPr>
        <p:txBody>
          <a:bodyPr>
            <a:normAutofit/>
          </a:bodyPr>
          <a:lstStyle/>
          <a:p>
            <a:r>
              <a:rPr lang="es-CL" sz="4400" dirty="0">
                <a:cs typeface="Times New Roman" pitchFamily="18" charset="0"/>
              </a:rPr>
              <a:t>Resumen</a:t>
            </a:r>
          </a:p>
        </p:txBody>
      </p:sp>
      <p:pic>
        <p:nvPicPr>
          <p:cNvPr id="5" name="3 Imagen" descr="UDLA-Universidad de Las Américas">
            <a:extLst>
              <a:ext uri="{FF2B5EF4-FFF2-40B4-BE49-F238E27FC236}">
                <a16:creationId xmlns:a16="http://schemas.microsoft.com/office/drawing/2014/main" id="{4543BF16-87CB-4FD6-8243-7ACCEA6E3066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52704" y="557783"/>
            <a:ext cx="20859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C:\Users\brasse\Desktop\documentos Púlsar\logos\UDLA - Logo Púlsar 5x10 cms-01.png">
            <a:extLst>
              <a:ext uri="{FF2B5EF4-FFF2-40B4-BE49-F238E27FC236}">
                <a16:creationId xmlns:a16="http://schemas.microsoft.com/office/drawing/2014/main" id="{9E0A3A63-3524-40B5-88CE-C0265B187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6566" y="5058888"/>
            <a:ext cx="2232019" cy="1116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Elipse 8">
            <a:extLst>
              <a:ext uri="{FF2B5EF4-FFF2-40B4-BE49-F238E27FC236}">
                <a16:creationId xmlns:a16="http://schemas.microsoft.com/office/drawing/2014/main" id="{810C3A27-5DDA-4FAE-A5BF-23A309B00371}"/>
              </a:ext>
            </a:extLst>
          </p:cNvPr>
          <p:cNvSpPr/>
          <p:nvPr/>
        </p:nvSpPr>
        <p:spPr>
          <a:xfrm>
            <a:off x="10896601" y="5290457"/>
            <a:ext cx="533400" cy="5007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200" dirty="0"/>
          </a:p>
        </p:txBody>
      </p:sp>
    </p:spTree>
    <p:extLst>
      <p:ext uri="{BB962C8B-B14F-4D97-AF65-F5344CB8AC3E}">
        <p14:creationId xmlns:p14="http://schemas.microsoft.com/office/powerpoint/2010/main" val="284987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0704" y="539496"/>
            <a:ext cx="8190416" cy="731520"/>
          </a:xfrm>
        </p:spPr>
        <p:txBody>
          <a:bodyPr>
            <a:normAutofit/>
          </a:bodyPr>
          <a:lstStyle/>
          <a:p>
            <a:r>
              <a:rPr lang="es-CL" sz="4400" dirty="0">
                <a:cs typeface="Times New Roman" pitchFamily="18" charset="0"/>
              </a:rPr>
              <a:t>Fuentes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060704" y="1993392"/>
            <a:ext cx="10085832" cy="3575304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just"/>
            <a:r>
              <a:rPr lang="es-ES" dirty="0">
                <a:cs typeface="Times New Roman" pitchFamily="18" charset="0"/>
              </a:rPr>
              <a:t>En caso que existan, la información que el estudiante recabe y sea mencionada durante la presentación deberá tener su correspondiente fuente y ser incluida en este capítulo.</a:t>
            </a:r>
          </a:p>
          <a:p>
            <a:pPr algn="just"/>
            <a:r>
              <a:rPr lang="es-ES" dirty="0">
                <a:cs typeface="Times New Roman" pitchFamily="18" charset="0"/>
              </a:rPr>
              <a:t>La norma para referenciar fuentes es APA última edición.</a:t>
            </a:r>
          </a:p>
          <a:p>
            <a:pPr algn="just"/>
            <a:r>
              <a:rPr lang="es-ES" dirty="0">
                <a:cs typeface="Times New Roman" pitchFamily="18" charset="0"/>
              </a:rPr>
              <a:t>Revisar documento para citas bibliográficas.</a:t>
            </a:r>
            <a:endParaRPr lang="es-CL" dirty="0"/>
          </a:p>
          <a:p>
            <a:endParaRPr lang="es-ES" dirty="0"/>
          </a:p>
          <a:p>
            <a:pPr>
              <a:buNone/>
            </a:pPr>
            <a:endParaRPr lang="es-CL" dirty="0">
              <a:latin typeface="Times New Roman" pitchFamily="18" charset="0"/>
              <a:cs typeface="Times New Roman" pitchFamily="18" charset="0"/>
            </a:endParaRPr>
          </a:p>
          <a:p>
            <a:endParaRPr lang="es-CL" dirty="0"/>
          </a:p>
        </p:txBody>
      </p:sp>
      <p:pic>
        <p:nvPicPr>
          <p:cNvPr id="5" name="3 Imagen" descr="UDLA-Universidad de Las Américas">
            <a:extLst>
              <a:ext uri="{FF2B5EF4-FFF2-40B4-BE49-F238E27FC236}">
                <a16:creationId xmlns:a16="http://schemas.microsoft.com/office/drawing/2014/main" id="{A0641431-B166-484C-8391-D9A6ADBF4545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52704" y="557783"/>
            <a:ext cx="20859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C:\Users\brasse\Desktop\documentos Púlsar\logos\UDLA - Logo Púlsar 5x10 cms-01.png">
            <a:extLst>
              <a:ext uri="{FF2B5EF4-FFF2-40B4-BE49-F238E27FC236}">
                <a16:creationId xmlns:a16="http://schemas.microsoft.com/office/drawing/2014/main" id="{20DCC46C-9588-4C97-8EA7-30273BCE3F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6566" y="5058888"/>
            <a:ext cx="2232019" cy="1116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lipse 7">
            <a:extLst>
              <a:ext uri="{FF2B5EF4-FFF2-40B4-BE49-F238E27FC236}">
                <a16:creationId xmlns:a16="http://schemas.microsoft.com/office/drawing/2014/main" id="{60E6C52E-E3FD-4DB5-9B27-D99AF88A81AC}"/>
              </a:ext>
            </a:extLst>
          </p:cNvPr>
          <p:cNvSpPr/>
          <p:nvPr/>
        </p:nvSpPr>
        <p:spPr>
          <a:xfrm>
            <a:off x="10896601" y="5290457"/>
            <a:ext cx="533400" cy="5007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ctrTitle"/>
          </p:nvPr>
        </p:nvSpPr>
        <p:spPr>
          <a:xfrm>
            <a:off x="1069841" y="1263193"/>
            <a:ext cx="9126656" cy="718726"/>
          </a:xfr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s-ES" sz="4400" dirty="0">
                <a:solidFill>
                  <a:schemeClr val="accent1">
                    <a:lumMod val="75000"/>
                  </a:schemeClr>
                </a:solidFill>
                <a:latin typeface="+mj-lt"/>
                <a:cs typeface="Times New Roman" pitchFamily="18" charset="0"/>
              </a:rPr>
              <a:t>Título de la presentación</a:t>
            </a:r>
            <a:endParaRPr lang="es-CL" sz="4400" dirty="0">
              <a:solidFill>
                <a:schemeClr val="accent1">
                  <a:lumMod val="75000"/>
                </a:schemeClr>
              </a:solidFill>
              <a:latin typeface="+mj-lt"/>
              <a:cs typeface="Times New Roman" pitchFamily="18" charset="0"/>
            </a:endParaRPr>
          </a:p>
        </p:txBody>
      </p:sp>
      <p:cxnSp>
        <p:nvCxnSpPr>
          <p:cNvPr id="13" name="12 Conector recto de flecha"/>
          <p:cNvCxnSpPr/>
          <p:nvPr/>
        </p:nvCxnSpPr>
        <p:spPr>
          <a:xfrm>
            <a:off x="6744072" y="2055120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4367808" y="2343152"/>
            <a:ext cx="4968552" cy="338554"/>
          </a:xfrm>
          <a:prstGeom prst="rec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1600" dirty="0">
                <a:cs typeface="Times New Roman" pitchFamily="18" charset="0"/>
              </a:rPr>
              <a:t>Fuente “Arial” 44 pt. o “Times New </a:t>
            </a:r>
            <a:r>
              <a:rPr lang="es-CL" sz="1600" dirty="0" err="1">
                <a:cs typeface="Times New Roman" pitchFamily="18" charset="0"/>
              </a:rPr>
              <a:t>Roman</a:t>
            </a:r>
            <a:r>
              <a:rPr lang="es-CL" sz="1600" dirty="0">
                <a:cs typeface="Times New Roman" pitchFamily="18" charset="0"/>
              </a:rPr>
              <a:t>” 44 pt.</a:t>
            </a:r>
          </a:p>
        </p:txBody>
      </p:sp>
      <p:sp>
        <p:nvSpPr>
          <p:cNvPr id="10" name="2 Subtítulo">
            <a:extLst>
              <a:ext uri="{FF2B5EF4-FFF2-40B4-BE49-F238E27FC236}">
                <a16:creationId xmlns:a16="http://schemas.microsoft.com/office/drawing/2014/main" id="{746BE975-83EB-426D-A58D-39538AE37B72}"/>
              </a:ext>
            </a:extLst>
          </p:cNvPr>
          <p:cNvSpPr txBox="1">
            <a:spLocks/>
          </p:cNvSpPr>
          <p:nvPr/>
        </p:nvSpPr>
        <p:spPr>
          <a:xfrm>
            <a:off x="1234432" y="3429000"/>
            <a:ext cx="7022599" cy="2643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2000" b="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dirty="0">
                <a:solidFill>
                  <a:schemeClr val="tx1"/>
                </a:solidFill>
                <a:cs typeface="Times New Roman" pitchFamily="18" charset="0"/>
              </a:rPr>
              <a:t>Asignatura:</a:t>
            </a:r>
          </a:p>
          <a:p>
            <a:pPr algn="just"/>
            <a:r>
              <a:rPr lang="es-ES" dirty="0">
                <a:solidFill>
                  <a:schemeClr val="tx1"/>
                </a:solidFill>
                <a:cs typeface="Times New Roman" pitchFamily="18" charset="0"/>
              </a:rPr>
              <a:t>Nombre asignatura</a:t>
            </a:r>
          </a:p>
          <a:p>
            <a:pPr algn="just"/>
            <a:r>
              <a:rPr lang="es-ES" dirty="0">
                <a:solidFill>
                  <a:schemeClr val="tx1"/>
                </a:solidFill>
                <a:cs typeface="Times New Roman" pitchFamily="18" charset="0"/>
              </a:rPr>
              <a:t>Profesor/es responsable/s:</a:t>
            </a:r>
            <a:endParaRPr lang="es-CL" dirty="0">
              <a:solidFill>
                <a:schemeClr val="tx1"/>
              </a:solidFill>
              <a:cs typeface="Times New Roman" pitchFamily="18" charset="0"/>
            </a:endParaRPr>
          </a:p>
          <a:p>
            <a:pPr algn="just"/>
            <a:r>
              <a:rPr lang="es-ES" dirty="0">
                <a:solidFill>
                  <a:schemeClr val="tx1"/>
                </a:solidFill>
                <a:cs typeface="Times New Roman" pitchFamily="18" charset="0"/>
              </a:rPr>
              <a:t>Nombre del profesor</a:t>
            </a:r>
            <a:endParaRPr lang="es-CL" dirty="0">
              <a:solidFill>
                <a:schemeClr val="tx1"/>
              </a:solidFill>
              <a:cs typeface="Times New Roman" pitchFamily="18" charset="0"/>
            </a:endParaRPr>
          </a:p>
          <a:p>
            <a:pPr algn="just"/>
            <a:r>
              <a:rPr lang="es-ES" dirty="0">
                <a:solidFill>
                  <a:schemeClr val="tx1"/>
                </a:solidFill>
                <a:cs typeface="Times New Roman" pitchFamily="18" charset="0"/>
              </a:rPr>
              <a:t>Estudiantes:</a:t>
            </a:r>
            <a:endParaRPr lang="es-CL" dirty="0">
              <a:solidFill>
                <a:schemeClr val="tx1"/>
              </a:solidFill>
              <a:cs typeface="Times New Roman" pitchFamily="18" charset="0"/>
            </a:endParaRPr>
          </a:p>
          <a:p>
            <a:pPr algn="just"/>
            <a:r>
              <a:rPr lang="es-ES" dirty="0">
                <a:solidFill>
                  <a:schemeClr val="tx1"/>
                </a:solidFill>
                <a:cs typeface="Times New Roman" pitchFamily="18" charset="0"/>
              </a:rPr>
              <a:t>Nombres de los estudiantes (orden alfabético, hacia el lado)</a:t>
            </a:r>
          </a:p>
          <a:p>
            <a:pPr algn="just"/>
            <a:endParaRPr lang="es-ES" dirty="0">
              <a:solidFill>
                <a:schemeClr val="tx1"/>
              </a:solidFill>
              <a:cs typeface="Times New Roman" pitchFamily="18" charset="0"/>
            </a:endParaRPr>
          </a:p>
          <a:p>
            <a:pPr algn="just"/>
            <a:r>
              <a:rPr lang="es-ES" dirty="0">
                <a:solidFill>
                  <a:schemeClr val="tx1"/>
                </a:solidFill>
                <a:cs typeface="Times New Roman" pitchFamily="18" charset="0"/>
              </a:rPr>
              <a:t>MES – AÑO</a:t>
            </a:r>
            <a:endParaRPr lang="es-CL" dirty="0">
              <a:solidFill>
                <a:schemeClr val="tx1"/>
              </a:solidFill>
              <a:cs typeface="Times New Roman" pitchFamily="18" charset="0"/>
            </a:endParaRPr>
          </a:p>
          <a:p>
            <a:endParaRPr lang="es-C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s-CL" dirty="0"/>
          </a:p>
        </p:txBody>
      </p:sp>
      <p:pic>
        <p:nvPicPr>
          <p:cNvPr id="9" name="3 Imagen" descr="UDLA-Universidad de Las Américas">
            <a:extLst>
              <a:ext uri="{FF2B5EF4-FFF2-40B4-BE49-F238E27FC236}">
                <a16:creationId xmlns:a16="http://schemas.microsoft.com/office/drawing/2014/main" id="{50EBF4E2-43BF-4DCB-AF9A-8F30869C4AFE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52704" y="557783"/>
            <a:ext cx="20859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 descr="C:\Users\brasse\Desktop\documentos Púlsar\logos\UDLA - Logo Púlsar 5x10 cms-01.png">
            <a:extLst>
              <a:ext uri="{FF2B5EF4-FFF2-40B4-BE49-F238E27FC236}">
                <a16:creationId xmlns:a16="http://schemas.microsoft.com/office/drawing/2014/main" id="{345F1AE0-AC48-4181-ADD5-FCB98D540B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5548" y="4176295"/>
            <a:ext cx="2232019" cy="1116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13 CuadroTexto">
            <a:extLst>
              <a:ext uri="{FF2B5EF4-FFF2-40B4-BE49-F238E27FC236}">
                <a16:creationId xmlns:a16="http://schemas.microsoft.com/office/drawing/2014/main" id="{22F0A69F-B7D4-4994-8938-D0E56F74B398}"/>
              </a:ext>
            </a:extLst>
          </p:cNvPr>
          <p:cNvSpPr txBox="1"/>
          <p:nvPr/>
        </p:nvSpPr>
        <p:spPr>
          <a:xfrm>
            <a:off x="5772755" y="3427179"/>
            <a:ext cx="4968552" cy="338554"/>
          </a:xfrm>
          <a:prstGeom prst="rec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1600" dirty="0">
                <a:cs typeface="Times New Roman" pitchFamily="18" charset="0"/>
              </a:rPr>
              <a:t>Fuente “Arial” 20 pt. o “Times New </a:t>
            </a:r>
            <a:r>
              <a:rPr lang="es-CL" sz="1600" dirty="0" err="1">
                <a:cs typeface="Times New Roman" pitchFamily="18" charset="0"/>
              </a:rPr>
              <a:t>Roman</a:t>
            </a:r>
            <a:r>
              <a:rPr lang="es-CL" sz="1600" dirty="0">
                <a:cs typeface="Times New Roman" pitchFamily="18" charset="0"/>
              </a:rPr>
              <a:t>” 20 pt.</a:t>
            </a:r>
          </a:p>
        </p:txBody>
      </p:sp>
      <p:cxnSp>
        <p:nvCxnSpPr>
          <p:cNvPr id="12" name="12 Conector recto de flecha">
            <a:extLst>
              <a:ext uri="{FF2B5EF4-FFF2-40B4-BE49-F238E27FC236}">
                <a16:creationId xmlns:a16="http://schemas.microsoft.com/office/drawing/2014/main" id="{C396F078-248E-427F-A48B-62616812F60D}"/>
              </a:ext>
            </a:extLst>
          </p:cNvPr>
          <p:cNvCxnSpPr>
            <a:cxnSpLocks/>
          </p:cNvCxnSpPr>
          <p:nvPr/>
        </p:nvCxnSpPr>
        <p:spPr>
          <a:xfrm flipH="1">
            <a:off x="4727913" y="3689875"/>
            <a:ext cx="905256" cy="448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4334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ctrTitle"/>
          </p:nvPr>
        </p:nvSpPr>
        <p:spPr>
          <a:xfrm>
            <a:off x="1069841" y="1263193"/>
            <a:ext cx="9126656" cy="718726"/>
          </a:xfr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s-ES" sz="4400" dirty="0">
                <a:solidFill>
                  <a:schemeClr val="accent1">
                    <a:lumMod val="75000"/>
                  </a:schemeClr>
                </a:solidFill>
                <a:latin typeface="+mj-lt"/>
                <a:cs typeface="Times New Roman" pitchFamily="18" charset="0"/>
              </a:rPr>
              <a:t>Título de la presentación</a:t>
            </a:r>
            <a:endParaRPr lang="es-CL" sz="4400" dirty="0">
              <a:solidFill>
                <a:schemeClr val="accent1">
                  <a:lumMod val="75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34432" y="3429000"/>
            <a:ext cx="7022599" cy="2643206"/>
          </a:xfrm>
        </p:spPr>
        <p:txBody>
          <a:bodyPr>
            <a:normAutofit/>
          </a:bodyPr>
          <a:lstStyle/>
          <a:p>
            <a:pPr algn="just"/>
            <a:r>
              <a:rPr lang="es-ES" dirty="0">
                <a:solidFill>
                  <a:schemeClr val="tx1"/>
                </a:solidFill>
                <a:cs typeface="Times New Roman" pitchFamily="18" charset="0"/>
              </a:rPr>
              <a:t>Asignatura:</a:t>
            </a:r>
          </a:p>
          <a:p>
            <a:pPr algn="just"/>
            <a:r>
              <a:rPr lang="es-ES" dirty="0">
                <a:solidFill>
                  <a:schemeClr val="tx1"/>
                </a:solidFill>
                <a:cs typeface="Times New Roman" pitchFamily="18" charset="0"/>
              </a:rPr>
              <a:t>Nombre asignatura</a:t>
            </a:r>
          </a:p>
          <a:p>
            <a:pPr algn="just"/>
            <a:r>
              <a:rPr lang="es-ES" dirty="0">
                <a:solidFill>
                  <a:schemeClr val="tx1"/>
                </a:solidFill>
                <a:cs typeface="Times New Roman" pitchFamily="18" charset="0"/>
              </a:rPr>
              <a:t>Profesor/es responsable/s:</a:t>
            </a:r>
            <a:endParaRPr lang="es-CL" dirty="0">
              <a:solidFill>
                <a:schemeClr val="tx1"/>
              </a:solidFill>
              <a:cs typeface="Times New Roman" pitchFamily="18" charset="0"/>
            </a:endParaRPr>
          </a:p>
          <a:p>
            <a:pPr algn="just"/>
            <a:r>
              <a:rPr lang="es-ES" dirty="0">
                <a:solidFill>
                  <a:schemeClr val="tx1"/>
                </a:solidFill>
                <a:cs typeface="Times New Roman" pitchFamily="18" charset="0"/>
              </a:rPr>
              <a:t>Nombre del profesor</a:t>
            </a:r>
            <a:endParaRPr lang="es-CL" dirty="0">
              <a:solidFill>
                <a:schemeClr val="tx1"/>
              </a:solidFill>
              <a:cs typeface="Times New Roman" pitchFamily="18" charset="0"/>
            </a:endParaRPr>
          </a:p>
          <a:p>
            <a:pPr algn="just"/>
            <a:r>
              <a:rPr lang="es-ES" dirty="0">
                <a:solidFill>
                  <a:schemeClr val="tx1"/>
                </a:solidFill>
                <a:cs typeface="Times New Roman" pitchFamily="18" charset="0"/>
              </a:rPr>
              <a:t>Estudiantes:</a:t>
            </a:r>
            <a:endParaRPr lang="es-CL" dirty="0">
              <a:solidFill>
                <a:schemeClr val="tx1"/>
              </a:solidFill>
              <a:cs typeface="Times New Roman" pitchFamily="18" charset="0"/>
            </a:endParaRPr>
          </a:p>
          <a:p>
            <a:pPr algn="just"/>
            <a:r>
              <a:rPr lang="es-ES" dirty="0">
                <a:solidFill>
                  <a:schemeClr val="tx1"/>
                </a:solidFill>
                <a:cs typeface="Times New Roman" pitchFamily="18" charset="0"/>
              </a:rPr>
              <a:t>Nombres de los estudiantes (orden alfabético, hacia el lado)</a:t>
            </a:r>
          </a:p>
          <a:p>
            <a:pPr algn="just"/>
            <a:endParaRPr lang="es-ES" dirty="0">
              <a:solidFill>
                <a:schemeClr val="tx1"/>
              </a:solidFill>
              <a:cs typeface="Times New Roman" pitchFamily="18" charset="0"/>
            </a:endParaRPr>
          </a:p>
          <a:p>
            <a:pPr algn="just"/>
            <a:r>
              <a:rPr lang="es-ES" dirty="0">
                <a:solidFill>
                  <a:schemeClr val="tx1"/>
                </a:solidFill>
                <a:cs typeface="Times New Roman" pitchFamily="18" charset="0"/>
              </a:rPr>
              <a:t>MES – AÑO</a:t>
            </a:r>
            <a:endParaRPr lang="es-CL" dirty="0">
              <a:solidFill>
                <a:schemeClr val="tx1"/>
              </a:solidFill>
              <a:cs typeface="Times New Roman" pitchFamily="18" charset="0"/>
            </a:endParaRPr>
          </a:p>
          <a:p>
            <a:endParaRPr lang="es-C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s-CL" dirty="0"/>
          </a:p>
        </p:txBody>
      </p:sp>
      <p:cxnSp>
        <p:nvCxnSpPr>
          <p:cNvPr id="13" name="12 Conector recto de flecha"/>
          <p:cNvCxnSpPr/>
          <p:nvPr/>
        </p:nvCxnSpPr>
        <p:spPr>
          <a:xfrm>
            <a:off x="6744072" y="2055120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4367808" y="2343152"/>
            <a:ext cx="4968552" cy="338554"/>
          </a:xfrm>
          <a:prstGeom prst="rec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1600" dirty="0">
                <a:cs typeface="Times New Roman" pitchFamily="18" charset="0"/>
              </a:rPr>
              <a:t>Fuente “Arial” 44 pt. o “Times New </a:t>
            </a:r>
            <a:r>
              <a:rPr lang="es-CL" sz="1600" dirty="0" err="1">
                <a:cs typeface="Times New Roman" pitchFamily="18" charset="0"/>
              </a:rPr>
              <a:t>Roman</a:t>
            </a:r>
            <a:r>
              <a:rPr lang="es-CL" sz="1600" dirty="0">
                <a:cs typeface="Times New Roman" pitchFamily="18" charset="0"/>
              </a:rPr>
              <a:t>” 44 pt.</a:t>
            </a:r>
          </a:p>
        </p:txBody>
      </p:sp>
      <p:pic>
        <p:nvPicPr>
          <p:cNvPr id="9" name="3 Imagen" descr="UDLA-Universidad de Las Américas">
            <a:extLst>
              <a:ext uri="{FF2B5EF4-FFF2-40B4-BE49-F238E27FC236}">
                <a16:creationId xmlns:a16="http://schemas.microsoft.com/office/drawing/2014/main" id="{0C3F46B6-F694-45B0-87DB-ED32DFD43D05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52704" y="557783"/>
            <a:ext cx="20859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C:\Users\brasse\Desktop\documentos Púlsar\logos\UDLA - Logo Púlsar 5x10 cms-01.png">
            <a:extLst>
              <a:ext uri="{FF2B5EF4-FFF2-40B4-BE49-F238E27FC236}">
                <a16:creationId xmlns:a16="http://schemas.microsoft.com/office/drawing/2014/main" id="{FE3ED014-9AE6-479B-B9A5-1CF2A33883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5548" y="4176295"/>
            <a:ext cx="2232019" cy="1116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13 CuadroTexto">
            <a:extLst>
              <a:ext uri="{FF2B5EF4-FFF2-40B4-BE49-F238E27FC236}">
                <a16:creationId xmlns:a16="http://schemas.microsoft.com/office/drawing/2014/main" id="{EB6DE6EB-A57C-4118-9844-DB5D0A0B8740}"/>
              </a:ext>
            </a:extLst>
          </p:cNvPr>
          <p:cNvSpPr txBox="1"/>
          <p:nvPr/>
        </p:nvSpPr>
        <p:spPr>
          <a:xfrm>
            <a:off x="5772755" y="3427179"/>
            <a:ext cx="4968552" cy="338554"/>
          </a:xfrm>
          <a:prstGeom prst="rec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1600" dirty="0">
                <a:cs typeface="Times New Roman" pitchFamily="18" charset="0"/>
              </a:rPr>
              <a:t>Fuente “Arial” 20 pt. o “Times New </a:t>
            </a:r>
            <a:r>
              <a:rPr lang="es-CL" sz="1600" dirty="0" err="1">
                <a:cs typeface="Times New Roman" pitchFamily="18" charset="0"/>
              </a:rPr>
              <a:t>Roman</a:t>
            </a:r>
            <a:r>
              <a:rPr lang="es-CL" sz="1600" dirty="0">
                <a:cs typeface="Times New Roman" pitchFamily="18" charset="0"/>
              </a:rPr>
              <a:t>” 20 pt.</a:t>
            </a:r>
          </a:p>
        </p:txBody>
      </p:sp>
      <p:cxnSp>
        <p:nvCxnSpPr>
          <p:cNvPr id="11" name="12 Conector recto de flecha">
            <a:extLst>
              <a:ext uri="{FF2B5EF4-FFF2-40B4-BE49-F238E27FC236}">
                <a16:creationId xmlns:a16="http://schemas.microsoft.com/office/drawing/2014/main" id="{182D9E38-AC00-45C7-A1F1-1EAFA25C7079}"/>
              </a:ext>
            </a:extLst>
          </p:cNvPr>
          <p:cNvCxnSpPr>
            <a:cxnSpLocks/>
          </p:cNvCxnSpPr>
          <p:nvPr/>
        </p:nvCxnSpPr>
        <p:spPr>
          <a:xfrm flipH="1">
            <a:off x="4727913" y="3689875"/>
            <a:ext cx="905256" cy="448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1761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0704" y="557784"/>
            <a:ext cx="8668656" cy="704088"/>
          </a:xfrm>
        </p:spPr>
        <p:txBody>
          <a:bodyPr>
            <a:noAutofit/>
          </a:bodyPr>
          <a:lstStyle/>
          <a:p>
            <a:r>
              <a:rPr lang="es-MX" sz="4400" dirty="0">
                <a:cs typeface="Times New Roman" pitchFamily="18" charset="0"/>
              </a:rPr>
              <a:t>Agenda</a:t>
            </a:r>
            <a:endParaRPr lang="es-CL" sz="2000" dirty="0">
              <a:cs typeface="Times New Roman" pitchFamily="18" charset="0"/>
            </a:endParaRPr>
          </a:p>
        </p:txBody>
      </p:sp>
      <p:sp>
        <p:nvSpPr>
          <p:cNvPr id="8" name="2 Marcador de contenido">
            <a:extLst>
              <a:ext uri="{FF2B5EF4-FFF2-40B4-BE49-F238E27FC236}">
                <a16:creationId xmlns:a16="http://schemas.microsoft.com/office/drawing/2014/main" id="{0E8317D2-5BE4-4695-937E-D283F6DF278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60704" y="1988840"/>
            <a:ext cx="10076688" cy="3607288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dirty="0">
                <a:cs typeface="Times New Roman" pitchFamily="18" charset="0"/>
              </a:rPr>
              <a:t>Mostrar lo que tratará la presentación. Cada apartado tiene un número de página indicado en el punto rojo.</a:t>
            </a:r>
          </a:p>
          <a:p>
            <a:pPr algn="just"/>
            <a:endParaRPr lang="es-ES" dirty="0">
              <a:cs typeface="Times New Roman" pitchFamily="18" charset="0"/>
            </a:endParaRPr>
          </a:p>
          <a:p>
            <a:pPr algn="just"/>
            <a:r>
              <a:rPr lang="es-ES" dirty="0">
                <a:cs typeface="Times New Roman" pitchFamily="18" charset="0"/>
              </a:rPr>
              <a:t>Identificación del problema						3</a:t>
            </a:r>
          </a:p>
          <a:p>
            <a:pPr algn="just"/>
            <a:r>
              <a:rPr lang="es-ES" dirty="0">
                <a:cs typeface="Times New Roman" pitchFamily="18" charset="0"/>
              </a:rPr>
              <a:t>Propuesta de solución							4</a:t>
            </a:r>
          </a:p>
          <a:p>
            <a:pPr algn="just"/>
            <a:r>
              <a:rPr lang="es-ES" dirty="0">
                <a:cs typeface="Times New Roman" pitchFamily="18" charset="0"/>
              </a:rPr>
              <a:t>Estado del proyecto							X</a:t>
            </a:r>
          </a:p>
          <a:p>
            <a:pPr algn="just"/>
            <a:r>
              <a:rPr lang="es-ES" dirty="0">
                <a:cs typeface="Times New Roman" pitchFamily="18" charset="0"/>
              </a:rPr>
              <a:t>Resumen								X</a:t>
            </a:r>
          </a:p>
          <a:p>
            <a:pPr algn="just"/>
            <a:r>
              <a:rPr lang="es-ES" dirty="0">
                <a:cs typeface="Times New Roman" pitchFamily="18" charset="0"/>
              </a:rPr>
              <a:t>Fuentes								X</a:t>
            </a:r>
          </a:p>
          <a:p>
            <a:pPr algn="just"/>
            <a:endParaRPr lang="es-CL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s-C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10 CuadroTexto">
            <a:extLst>
              <a:ext uri="{FF2B5EF4-FFF2-40B4-BE49-F238E27FC236}">
                <a16:creationId xmlns:a16="http://schemas.microsoft.com/office/drawing/2014/main" id="{431385F8-AFCE-48B4-9F57-115356EB01CF}"/>
              </a:ext>
            </a:extLst>
          </p:cNvPr>
          <p:cNvSpPr txBox="1"/>
          <p:nvPr/>
        </p:nvSpPr>
        <p:spPr>
          <a:xfrm>
            <a:off x="6040537" y="4956013"/>
            <a:ext cx="2448272" cy="584775"/>
          </a:xfrm>
          <a:prstGeom prst="rec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L" sz="1600" dirty="0">
                <a:cs typeface="Times New Roman" pitchFamily="18" charset="0"/>
              </a:rPr>
              <a:t>Son los números de página.</a:t>
            </a:r>
          </a:p>
        </p:txBody>
      </p:sp>
      <p:cxnSp>
        <p:nvCxnSpPr>
          <p:cNvPr id="7" name="9 Conector recto de flecha">
            <a:extLst>
              <a:ext uri="{FF2B5EF4-FFF2-40B4-BE49-F238E27FC236}">
                <a16:creationId xmlns:a16="http://schemas.microsoft.com/office/drawing/2014/main" id="{5566B0BF-B5B7-41F5-B2E1-B9D1707DC170}"/>
              </a:ext>
            </a:extLst>
          </p:cNvPr>
          <p:cNvCxnSpPr>
            <a:cxnSpLocks/>
          </p:cNvCxnSpPr>
          <p:nvPr/>
        </p:nvCxnSpPr>
        <p:spPr>
          <a:xfrm flipV="1">
            <a:off x="8577216" y="4534948"/>
            <a:ext cx="576064" cy="3499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3 Imagen" descr="UDLA-Universidad de Las Américas">
            <a:extLst>
              <a:ext uri="{FF2B5EF4-FFF2-40B4-BE49-F238E27FC236}">
                <a16:creationId xmlns:a16="http://schemas.microsoft.com/office/drawing/2014/main" id="{31122EF7-03F3-4233-868B-B2AD6FFE7840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52704" y="557783"/>
            <a:ext cx="20859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C:\Users\brasse\Desktop\documentos Púlsar\logos\UDLA - Logo Púlsar 5x10 cms-01.png">
            <a:extLst>
              <a:ext uri="{FF2B5EF4-FFF2-40B4-BE49-F238E27FC236}">
                <a16:creationId xmlns:a16="http://schemas.microsoft.com/office/drawing/2014/main" id="{B593CFAC-4587-4C7B-A6C9-2AA3023566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6566" y="5058888"/>
            <a:ext cx="2232019" cy="1116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Elipse 10">
            <a:extLst>
              <a:ext uri="{FF2B5EF4-FFF2-40B4-BE49-F238E27FC236}">
                <a16:creationId xmlns:a16="http://schemas.microsoft.com/office/drawing/2014/main" id="{D0FE6F27-72EC-4728-955F-EC91B50261E9}"/>
              </a:ext>
            </a:extLst>
          </p:cNvPr>
          <p:cNvSpPr/>
          <p:nvPr/>
        </p:nvSpPr>
        <p:spPr>
          <a:xfrm>
            <a:off x="10896601" y="5290457"/>
            <a:ext cx="533400" cy="5007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200" dirty="0"/>
              <a:t>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0704" y="557784"/>
            <a:ext cx="8668656" cy="704088"/>
          </a:xfrm>
        </p:spPr>
        <p:txBody>
          <a:bodyPr>
            <a:noAutofit/>
          </a:bodyPr>
          <a:lstStyle/>
          <a:p>
            <a:r>
              <a:rPr lang="es-MX" sz="4400" dirty="0">
                <a:cs typeface="Times New Roman" pitchFamily="18" charset="0"/>
              </a:rPr>
              <a:t>Identificación del problema</a:t>
            </a:r>
            <a:endParaRPr lang="es-CL" sz="2000" dirty="0">
              <a:cs typeface="Times New Roman" pitchFamily="18" charset="0"/>
            </a:endParaRPr>
          </a:p>
        </p:txBody>
      </p:sp>
      <p:sp>
        <p:nvSpPr>
          <p:cNvPr id="8" name="2 Marcador de contenido">
            <a:extLst>
              <a:ext uri="{FF2B5EF4-FFF2-40B4-BE49-F238E27FC236}">
                <a16:creationId xmlns:a16="http://schemas.microsoft.com/office/drawing/2014/main" id="{0E8317D2-5BE4-4695-937E-D283F6DF278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60704" y="1988840"/>
            <a:ext cx="10076688" cy="3607288"/>
          </a:xfrm>
        </p:spPr>
        <p:txBody>
          <a:bodyPr>
            <a:normAutofit/>
          </a:bodyPr>
          <a:lstStyle/>
          <a:p>
            <a:pPr algn="just"/>
            <a:r>
              <a:rPr lang="es-ES" dirty="0">
                <a:cs typeface="Times New Roman" pitchFamily="18" charset="0"/>
              </a:rPr>
              <a:t>Indicar el problema central que da origen al trabajo que se está realizando.</a:t>
            </a:r>
          </a:p>
          <a:p>
            <a:pPr algn="just"/>
            <a:r>
              <a:rPr lang="es-ES" dirty="0">
                <a:cs typeface="Times New Roman" pitchFamily="18" charset="0"/>
              </a:rPr>
              <a:t>Realizar una identificación de causas principales y mencionar el método por el cual fueron reconocidas.</a:t>
            </a:r>
          </a:p>
          <a:p>
            <a:pPr algn="just"/>
            <a:r>
              <a:rPr lang="es-ES" dirty="0">
                <a:cs typeface="Times New Roman" pitchFamily="18" charset="0"/>
              </a:rPr>
              <a:t>Identificar personas afectadas o clientes.</a:t>
            </a:r>
          </a:p>
          <a:p>
            <a:pPr algn="just"/>
            <a:r>
              <a:rPr lang="es-ES" dirty="0">
                <a:cs typeface="Times New Roman" pitchFamily="18" charset="0"/>
              </a:rPr>
              <a:t>En caso de ser requerido, se pueden utilizar 2 diapositivas para la identificación del problema.</a:t>
            </a:r>
          </a:p>
          <a:p>
            <a:pPr algn="just"/>
            <a:endParaRPr lang="es-E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s-E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s-CL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s-CL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3 Imagen" descr="UDLA-Universidad de Las Américas">
            <a:extLst>
              <a:ext uri="{FF2B5EF4-FFF2-40B4-BE49-F238E27FC236}">
                <a16:creationId xmlns:a16="http://schemas.microsoft.com/office/drawing/2014/main" id="{70DEC4F5-DDD2-413C-ACFE-A953046F2FBB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52704" y="557783"/>
            <a:ext cx="20859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C:\Users\brasse\Desktop\documentos Púlsar\logos\UDLA - Logo Púlsar 5x10 cms-01.png">
            <a:extLst>
              <a:ext uri="{FF2B5EF4-FFF2-40B4-BE49-F238E27FC236}">
                <a16:creationId xmlns:a16="http://schemas.microsoft.com/office/drawing/2014/main" id="{7DCBFD8B-E0F3-40F4-8E1E-9D74947DCB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6566" y="5058888"/>
            <a:ext cx="2232019" cy="1116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Elipse 9">
            <a:extLst>
              <a:ext uri="{FF2B5EF4-FFF2-40B4-BE49-F238E27FC236}">
                <a16:creationId xmlns:a16="http://schemas.microsoft.com/office/drawing/2014/main" id="{3F780C04-8EA6-44F7-B8E1-C9FBCC492DD8}"/>
              </a:ext>
            </a:extLst>
          </p:cNvPr>
          <p:cNvSpPr/>
          <p:nvPr/>
        </p:nvSpPr>
        <p:spPr>
          <a:xfrm>
            <a:off x="10896601" y="5290457"/>
            <a:ext cx="533400" cy="5007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200" dirty="0"/>
              <a:t>3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061018" y="1988840"/>
            <a:ext cx="10076374" cy="3607288"/>
          </a:xfrm>
        </p:spPr>
        <p:txBody>
          <a:bodyPr>
            <a:normAutofit/>
          </a:bodyPr>
          <a:lstStyle/>
          <a:p>
            <a:pPr algn="just"/>
            <a:r>
              <a:rPr lang="es-ES" dirty="0">
                <a:cs typeface="Times New Roman" pitchFamily="18" charset="0"/>
              </a:rPr>
              <a:t>Describir la solución que pretenda resolver el problema y cuál es el valor que aporta a la organización.</a:t>
            </a:r>
          </a:p>
          <a:p>
            <a:pPr algn="just"/>
            <a:r>
              <a:rPr lang="es-ES" dirty="0">
                <a:cs typeface="Times New Roman" pitchFamily="18" charset="0"/>
              </a:rPr>
              <a:t>Utilizar imágenes o diagramas que permitan reconocer de forma rápida la solución y cómo esta resuelve el problema.</a:t>
            </a:r>
          </a:p>
          <a:p>
            <a:pPr algn="just"/>
            <a:r>
              <a:rPr lang="es-ES" dirty="0">
                <a:cs typeface="Times New Roman" pitchFamily="18" charset="0"/>
              </a:rPr>
              <a:t>Evitar textos extensos, se espera que diapositivas escritas no superen 8 líneas escritas.</a:t>
            </a:r>
          </a:p>
          <a:p>
            <a:pPr marL="0" indent="0" algn="just">
              <a:buNone/>
            </a:pPr>
            <a:endParaRPr lang="es-E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s-E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s-E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s-CL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s-C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1 Título">
            <a:extLst>
              <a:ext uri="{FF2B5EF4-FFF2-40B4-BE49-F238E27FC236}">
                <a16:creationId xmlns:a16="http://schemas.microsoft.com/office/drawing/2014/main" id="{D8B7E617-AD28-4FB4-B75B-C26AFCAC7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1018" y="548640"/>
            <a:ext cx="7931224" cy="713232"/>
          </a:xfrm>
        </p:spPr>
        <p:txBody>
          <a:bodyPr>
            <a:noAutofit/>
          </a:bodyPr>
          <a:lstStyle/>
          <a:p>
            <a:r>
              <a:rPr lang="es-MX" sz="4400" dirty="0">
                <a:cs typeface="Times New Roman" pitchFamily="18" charset="0"/>
              </a:rPr>
              <a:t>Propuesta de solución</a:t>
            </a:r>
            <a:endParaRPr lang="es-CL" sz="2000" dirty="0">
              <a:cs typeface="Times New Roman" pitchFamily="18" charset="0"/>
            </a:endParaRPr>
          </a:p>
        </p:txBody>
      </p:sp>
      <p:pic>
        <p:nvPicPr>
          <p:cNvPr id="5" name="3 Imagen" descr="UDLA-Universidad de Las Américas">
            <a:extLst>
              <a:ext uri="{FF2B5EF4-FFF2-40B4-BE49-F238E27FC236}">
                <a16:creationId xmlns:a16="http://schemas.microsoft.com/office/drawing/2014/main" id="{52798DC2-A87F-4BE2-99CE-25371608294A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52704" y="557783"/>
            <a:ext cx="20859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C:\Users\brasse\Desktop\documentos Púlsar\logos\UDLA - Logo Púlsar 5x10 cms-01.png">
            <a:extLst>
              <a:ext uri="{FF2B5EF4-FFF2-40B4-BE49-F238E27FC236}">
                <a16:creationId xmlns:a16="http://schemas.microsoft.com/office/drawing/2014/main" id="{722499DD-6F4B-4E24-B5C1-D0966FB3FF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6566" y="5058888"/>
            <a:ext cx="2232019" cy="1116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Elipse 8">
            <a:extLst>
              <a:ext uri="{FF2B5EF4-FFF2-40B4-BE49-F238E27FC236}">
                <a16:creationId xmlns:a16="http://schemas.microsoft.com/office/drawing/2014/main" id="{874FB6A8-2909-4C68-9B48-E993FBF10E8D}"/>
              </a:ext>
            </a:extLst>
          </p:cNvPr>
          <p:cNvSpPr/>
          <p:nvPr/>
        </p:nvSpPr>
        <p:spPr>
          <a:xfrm>
            <a:off x="10896601" y="5290457"/>
            <a:ext cx="533400" cy="5007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2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007291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9848" y="548639"/>
            <a:ext cx="8759952" cy="713233"/>
          </a:xfrm>
        </p:spPr>
        <p:txBody>
          <a:bodyPr>
            <a:normAutofit/>
          </a:bodyPr>
          <a:lstStyle/>
          <a:p>
            <a:r>
              <a:rPr lang="es-CL" sz="4400" dirty="0">
                <a:cs typeface="Times New Roman" pitchFamily="18" charset="0"/>
              </a:rPr>
              <a:t>Competencia/otras soluciones</a:t>
            </a:r>
          </a:p>
        </p:txBody>
      </p:sp>
      <p:sp>
        <p:nvSpPr>
          <p:cNvPr id="10" name="2 Marcador de contenido">
            <a:extLst>
              <a:ext uri="{FF2B5EF4-FFF2-40B4-BE49-F238E27FC236}">
                <a16:creationId xmlns:a16="http://schemas.microsoft.com/office/drawing/2014/main" id="{30B1B281-28F4-4CD3-B41D-FEB3CCB528F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69848" y="1988840"/>
            <a:ext cx="10076688" cy="3616432"/>
          </a:xfrm>
        </p:spPr>
        <p:txBody>
          <a:bodyPr>
            <a:normAutofit/>
          </a:bodyPr>
          <a:lstStyle/>
          <a:p>
            <a:pPr algn="just"/>
            <a:r>
              <a:rPr lang="es-ES" dirty="0">
                <a:cs typeface="Times New Roman" pitchFamily="18" charset="0"/>
              </a:rPr>
              <a:t>Identificar aquellas organizaciones y/o soluciones que ya resuelven el problema.</a:t>
            </a:r>
          </a:p>
          <a:p>
            <a:pPr algn="just"/>
            <a:r>
              <a:rPr lang="es-ES" dirty="0">
                <a:cs typeface="Times New Roman" pitchFamily="18" charset="0"/>
              </a:rPr>
              <a:t>Competencia: Se refiere a los otros actores o soluciones factibles que podrían resolver el problema.</a:t>
            </a:r>
          </a:p>
          <a:p>
            <a:pPr algn="just"/>
            <a:r>
              <a:rPr lang="es-ES" dirty="0">
                <a:cs typeface="Times New Roman" pitchFamily="18" charset="0"/>
              </a:rPr>
              <a:t>Se debe presentar la diferenciación. Indicar cómo la solución se diferencia de las actuales existentes.</a:t>
            </a:r>
          </a:p>
          <a:p>
            <a:pPr algn="just"/>
            <a:endParaRPr lang="es-E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s-E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s-CL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s-CL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3 Imagen" descr="UDLA-Universidad de Las Américas">
            <a:extLst>
              <a:ext uri="{FF2B5EF4-FFF2-40B4-BE49-F238E27FC236}">
                <a16:creationId xmlns:a16="http://schemas.microsoft.com/office/drawing/2014/main" id="{D3CA4AF9-E0EC-44D1-94F6-323E8556D95C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52704" y="557783"/>
            <a:ext cx="20859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C:\Users\brasse\Desktop\documentos Púlsar\logos\UDLA - Logo Púlsar 5x10 cms-01.png">
            <a:extLst>
              <a:ext uri="{FF2B5EF4-FFF2-40B4-BE49-F238E27FC236}">
                <a16:creationId xmlns:a16="http://schemas.microsoft.com/office/drawing/2014/main" id="{EF45798B-DD64-4D08-B338-6ECBF8D050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6566" y="5058888"/>
            <a:ext cx="2232019" cy="1116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lipse 7">
            <a:extLst>
              <a:ext uri="{FF2B5EF4-FFF2-40B4-BE49-F238E27FC236}">
                <a16:creationId xmlns:a16="http://schemas.microsoft.com/office/drawing/2014/main" id="{1ADCCEC1-4065-47A0-8E2F-37BDC8B153CA}"/>
              </a:ext>
            </a:extLst>
          </p:cNvPr>
          <p:cNvSpPr/>
          <p:nvPr/>
        </p:nvSpPr>
        <p:spPr>
          <a:xfrm>
            <a:off x="10896601" y="5290457"/>
            <a:ext cx="533400" cy="5007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060704" y="1988840"/>
            <a:ext cx="10049256" cy="3598144"/>
          </a:xfrm>
        </p:spPr>
        <p:txBody>
          <a:bodyPr>
            <a:normAutofit/>
          </a:bodyPr>
          <a:lstStyle/>
          <a:p>
            <a:pPr algn="just"/>
            <a:r>
              <a:rPr lang="es-ES" dirty="0">
                <a:cs typeface="Times New Roman" pitchFamily="18" charset="0"/>
              </a:rPr>
              <a:t>Indicar qué tecnología o técnica se utiliza en la solución propuesta e indicar qué ventajas tiene sobre el resto.</a:t>
            </a:r>
          </a:p>
          <a:p>
            <a:pPr algn="just"/>
            <a:r>
              <a:rPr lang="es-ES" dirty="0">
                <a:cs typeface="Times New Roman" pitchFamily="18" charset="0"/>
              </a:rPr>
              <a:t>Procurar utilizar imágenes o diagramas que permitan reconocer de forma rápida la tecnología o técnica utilizada.</a:t>
            </a:r>
          </a:p>
          <a:p>
            <a:pPr algn="just"/>
            <a:r>
              <a:rPr lang="es-ES" dirty="0">
                <a:cs typeface="Times New Roman" pitchFamily="18" charset="0"/>
              </a:rPr>
              <a:t>Evitar textos extensos, se espera que diapositivas escritas no superen 8 líneas escritas.</a:t>
            </a:r>
            <a:endParaRPr lang="es-CL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s-C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1 Título">
            <a:extLst>
              <a:ext uri="{FF2B5EF4-FFF2-40B4-BE49-F238E27FC236}">
                <a16:creationId xmlns:a16="http://schemas.microsoft.com/office/drawing/2014/main" id="{69E7D377-CBE7-4B5D-BDCD-E7E0E9ABB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0704" y="548640"/>
            <a:ext cx="8769096" cy="722376"/>
          </a:xfrm>
        </p:spPr>
        <p:txBody>
          <a:bodyPr>
            <a:normAutofit/>
          </a:bodyPr>
          <a:lstStyle/>
          <a:p>
            <a:r>
              <a:rPr lang="es-CL" sz="4400" dirty="0">
                <a:cs typeface="Times New Roman" pitchFamily="18" charset="0"/>
              </a:rPr>
              <a:t>Tecnología</a:t>
            </a:r>
          </a:p>
        </p:txBody>
      </p:sp>
      <p:pic>
        <p:nvPicPr>
          <p:cNvPr id="5" name="3 Imagen" descr="UDLA-Universidad de Las Américas">
            <a:extLst>
              <a:ext uri="{FF2B5EF4-FFF2-40B4-BE49-F238E27FC236}">
                <a16:creationId xmlns:a16="http://schemas.microsoft.com/office/drawing/2014/main" id="{D964DC21-DB4F-4DEB-99DF-EF5B3E4068B9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52704" y="557783"/>
            <a:ext cx="20859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C:\Users\brasse\Desktop\documentos Púlsar\logos\UDLA - Logo Púlsar 5x10 cms-01.png">
            <a:extLst>
              <a:ext uri="{FF2B5EF4-FFF2-40B4-BE49-F238E27FC236}">
                <a16:creationId xmlns:a16="http://schemas.microsoft.com/office/drawing/2014/main" id="{BEE21835-9045-4A93-87A5-A6548F3492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6566" y="5058888"/>
            <a:ext cx="2232019" cy="1116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Elipse 8">
            <a:extLst>
              <a:ext uri="{FF2B5EF4-FFF2-40B4-BE49-F238E27FC236}">
                <a16:creationId xmlns:a16="http://schemas.microsoft.com/office/drawing/2014/main" id="{1B5BAD12-BB36-4C53-9D50-70E0D6244F1E}"/>
              </a:ext>
            </a:extLst>
          </p:cNvPr>
          <p:cNvSpPr/>
          <p:nvPr/>
        </p:nvSpPr>
        <p:spPr>
          <a:xfrm>
            <a:off x="10896601" y="5290457"/>
            <a:ext cx="533400" cy="5007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200" dirty="0"/>
          </a:p>
        </p:txBody>
      </p:sp>
    </p:spTree>
    <p:extLst>
      <p:ext uri="{BB962C8B-B14F-4D97-AF65-F5344CB8AC3E}">
        <p14:creationId xmlns:p14="http://schemas.microsoft.com/office/powerpoint/2010/main" val="1574922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051560" y="1988840"/>
            <a:ext cx="10076688" cy="3607288"/>
          </a:xfrm>
        </p:spPr>
        <p:txBody>
          <a:bodyPr>
            <a:normAutofit/>
          </a:bodyPr>
          <a:lstStyle/>
          <a:p>
            <a:pPr algn="just"/>
            <a:r>
              <a:rPr lang="es-ES" dirty="0">
                <a:cs typeface="Times New Roman" pitchFamily="18" charset="0"/>
              </a:rPr>
              <a:t>Indicar los costos de la solución y forma en que esta será financiada. Si responde a un modelo de negocios puedes apoyarte del Business </a:t>
            </a:r>
            <a:r>
              <a:rPr lang="es-ES" dirty="0" err="1">
                <a:cs typeface="Times New Roman" pitchFamily="18" charset="0"/>
              </a:rPr>
              <a:t>Model</a:t>
            </a:r>
            <a:r>
              <a:rPr lang="es-ES" dirty="0">
                <a:cs typeface="Times New Roman" pitchFamily="18" charset="0"/>
              </a:rPr>
              <a:t> </a:t>
            </a:r>
            <a:r>
              <a:rPr lang="es-ES" dirty="0" err="1">
                <a:cs typeface="Times New Roman" pitchFamily="18" charset="0"/>
              </a:rPr>
              <a:t>Canvas</a:t>
            </a:r>
            <a:r>
              <a:rPr lang="es-ES" dirty="0">
                <a:cs typeface="Times New Roman" pitchFamily="18" charset="0"/>
              </a:rPr>
              <a:t>.</a:t>
            </a:r>
          </a:p>
          <a:p>
            <a:pPr algn="just"/>
            <a:r>
              <a:rPr lang="es-ES" dirty="0">
                <a:cs typeface="Times New Roman" pitchFamily="18" charset="0"/>
              </a:rPr>
              <a:t>Procurar utilizar imágenes o diagramas que permitan reconocer de forma rápida las fuentes de financiamiento.</a:t>
            </a:r>
          </a:p>
          <a:p>
            <a:pPr algn="just"/>
            <a:r>
              <a:rPr lang="es-ES" dirty="0">
                <a:cs typeface="Times New Roman" pitchFamily="18" charset="0"/>
              </a:rPr>
              <a:t>Evitar textos extensos, se espera que diapositivas escritas no superen 8 líneas escritas.</a:t>
            </a:r>
          </a:p>
          <a:p>
            <a:pPr algn="just"/>
            <a:endParaRPr lang="es-E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s-E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s-CL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s-C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1 Título">
            <a:extLst>
              <a:ext uri="{FF2B5EF4-FFF2-40B4-BE49-F238E27FC236}">
                <a16:creationId xmlns:a16="http://schemas.microsoft.com/office/drawing/2014/main" id="{5D75F766-89CB-4685-B8AA-D679EA7D1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560" y="548639"/>
            <a:ext cx="8778240" cy="731521"/>
          </a:xfrm>
        </p:spPr>
        <p:txBody>
          <a:bodyPr>
            <a:normAutofit/>
          </a:bodyPr>
          <a:lstStyle/>
          <a:p>
            <a:r>
              <a:rPr lang="es-CL" sz="4400" dirty="0">
                <a:cs typeface="Times New Roman" pitchFamily="18" charset="0"/>
              </a:rPr>
              <a:t>Costo y financiamiento</a:t>
            </a:r>
          </a:p>
        </p:txBody>
      </p:sp>
      <p:pic>
        <p:nvPicPr>
          <p:cNvPr id="5" name="3 Imagen" descr="UDLA-Universidad de Las Américas">
            <a:extLst>
              <a:ext uri="{FF2B5EF4-FFF2-40B4-BE49-F238E27FC236}">
                <a16:creationId xmlns:a16="http://schemas.microsoft.com/office/drawing/2014/main" id="{08204CF3-80CF-476B-B92A-C8A523DCBBB4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52704" y="557783"/>
            <a:ext cx="20859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C:\Users\brasse\Desktop\documentos Púlsar\logos\UDLA - Logo Púlsar 5x10 cms-01.png">
            <a:extLst>
              <a:ext uri="{FF2B5EF4-FFF2-40B4-BE49-F238E27FC236}">
                <a16:creationId xmlns:a16="http://schemas.microsoft.com/office/drawing/2014/main" id="{2A52B6C1-58C3-4A4C-97B2-5A4FA3BE78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6566" y="5058888"/>
            <a:ext cx="2232019" cy="1116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Elipse 8">
            <a:extLst>
              <a:ext uri="{FF2B5EF4-FFF2-40B4-BE49-F238E27FC236}">
                <a16:creationId xmlns:a16="http://schemas.microsoft.com/office/drawing/2014/main" id="{D1800C7E-40CF-4A01-9AAA-C711C0C55A00}"/>
              </a:ext>
            </a:extLst>
          </p:cNvPr>
          <p:cNvSpPr/>
          <p:nvPr/>
        </p:nvSpPr>
        <p:spPr>
          <a:xfrm>
            <a:off x="10896601" y="5290457"/>
            <a:ext cx="533400" cy="5007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200" dirty="0"/>
          </a:p>
        </p:txBody>
      </p:sp>
    </p:spTree>
    <p:extLst>
      <p:ext uri="{BB962C8B-B14F-4D97-AF65-F5344CB8AC3E}">
        <p14:creationId xmlns:p14="http://schemas.microsoft.com/office/powerpoint/2010/main" val="3634646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01CFB1-C85F-43C5-B144-E3310A3E25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560" y="1981201"/>
            <a:ext cx="10076688" cy="3614927"/>
          </a:xfrm>
        </p:spPr>
        <p:txBody>
          <a:bodyPr/>
          <a:lstStyle/>
          <a:p>
            <a:r>
              <a:rPr lang="es-MX" dirty="0"/>
              <a:t>Mencionar el o los equipos que desarrollarán el proyecto y por qué es el indicado para cumplir el objetivo.</a:t>
            </a:r>
          </a:p>
          <a:p>
            <a:r>
              <a:rPr lang="es-MX" dirty="0"/>
              <a:t>Mencionar todos los recursos que se utilizarán durante la realización del proyecto y las fechas en caso de que tengan que ser compartidos con otros equipos de trabajo. </a:t>
            </a:r>
            <a:endParaRPr lang="es-CL" dirty="0"/>
          </a:p>
        </p:txBody>
      </p:sp>
      <p:sp>
        <p:nvSpPr>
          <p:cNvPr id="8" name="1 Título">
            <a:extLst>
              <a:ext uri="{FF2B5EF4-FFF2-40B4-BE49-F238E27FC236}">
                <a16:creationId xmlns:a16="http://schemas.microsoft.com/office/drawing/2014/main" id="{B36B286F-C5B1-4106-875D-00C9341B9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560" y="548639"/>
            <a:ext cx="8778240" cy="731521"/>
          </a:xfrm>
        </p:spPr>
        <p:txBody>
          <a:bodyPr>
            <a:normAutofit/>
          </a:bodyPr>
          <a:lstStyle/>
          <a:p>
            <a:r>
              <a:rPr lang="es-CL" sz="4400" dirty="0">
                <a:cs typeface="Times New Roman" pitchFamily="18" charset="0"/>
              </a:rPr>
              <a:t>Equipos/Recursos</a:t>
            </a:r>
          </a:p>
        </p:txBody>
      </p:sp>
      <p:pic>
        <p:nvPicPr>
          <p:cNvPr id="5" name="3 Imagen" descr="UDLA-Universidad de Las Américas">
            <a:extLst>
              <a:ext uri="{FF2B5EF4-FFF2-40B4-BE49-F238E27FC236}">
                <a16:creationId xmlns:a16="http://schemas.microsoft.com/office/drawing/2014/main" id="{00C79BFA-2C9F-4A33-A0B3-E7AA43A62C89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52704" y="557783"/>
            <a:ext cx="20859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C:\Users\brasse\Desktop\documentos Púlsar\logos\UDLA - Logo Púlsar 5x10 cms-01.png">
            <a:extLst>
              <a:ext uri="{FF2B5EF4-FFF2-40B4-BE49-F238E27FC236}">
                <a16:creationId xmlns:a16="http://schemas.microsoft.com/office/drawing/2014/main" id="{ABF98341-A831-48C1-A88B-0E5C5C6086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6566" y="5058888"/>
            <a:ext cx="2232019" cy="1116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Elipse 8">
            <a:extLst>
              <a:ext uri="{FF2B5EF4-FFF2-40B4-BE49-F238E27FC236}">
                <a16:creationId xmlns:a16="http://schemas.microsoft.com/office/drawing/2014/main" id="{D7AF65FC-580A-41F2-9AC7-4905FFFD1959}"/>
              </a:ext>
            </a:extLst>
          </p:cNvPr>
          <p:cNvSpPr/>
          <p:nvPr/>
        </p:nvSpPr>
        <p:spPr>
          <a:xfrm>
            <a:off x="10896601" y="5290457"/>
            <a:ext cx="533400" cy="5007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Cuadrícula de rombos 16 X 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308546_TF03031015.potx" id="{212262FC-4018-4941-B652-2FDBD6CE81A8}" vid="{95DD5C8F-0A9C-4760-BF04-953D3CAD3F91}"/>
    </a:ext>
  </a:extLst>
</a:theme>
</file>

<file path=ppt/theme/theme2.xml><?xml version="1.0" encoding="utf-8"?>
<a:theme xmlns:a="http://schemas.openxmlformats.org/drawingml/2006/main" name="Tema de Offic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Presentación empresarial con cuadrícula de rombos (panorámica)</Template>
  <TotalTime>111</TotalTime>
  <Words>819</Words>
  <Application>Microsoft Office PowerPoint</Application>
  <PresentationFormat>Panorámica</PresentationFormat>
  <Paragraphs>91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7" baseType="lpstr">
      <vt:lpstr>Arial</vt:lpstr>
      <vt:lpstr>Times New Roman</vt:lpstr>
      <vt:lpstr>Cuadrícula de rombos 16 X 9</vt:lpstr>
      <vt:lpstr>Formato profesional</vt:lpstr>
      <vt:lpstr>Título de la presentación</vt:lpstr>
      <vt:lpstr>Agenda</vt:lpstr>
      <vt:lpstr>Identificación del problema</vt:lpstr>
      <vt:lpstr>Propuesta de solución</vt:lpstr>
      <vt:lpstr>Competencia/otras soluciones</vt:lpstr>
      <vt:lpstr>Tecnología</vt:lpstr>
      <vt:lpstr>Costo y financiamiento</vt:lpstr>
      <vt:lpstr>Equipos/Recursos</vt:lpstr>
      <vt:lpstr>Estado del proyecto</vt:lpstr>
      <vt:lpstr>Proyecciones</vt:lpstr>
      <vt:lpstr>Resumen</vt:lpstr>
      <vt:lpstr>Fuentes</vt:lpstr>
      <vt:lpstr>Título de la presentación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Diseño del título</dc:title>
  <dc:creator>Alfonso Cristian Vega Bahamondes</dc:creator>
  <cp:lastModifiedBy>Alfonso Cristian Vega Bahamondes</cp:lastModifiedBy>
  <cp:revision>1</cp:revision>
  <dcterms:created xsi:type="dcterms:W3CDTF">2021-03-10T20:26:32Z</dcterms:created>
  <dcterms:modified xsi:type="dcterms:W3CDTF">2021-04-07T13:49:48Z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